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45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E080-5D24-42DA-A364-6BC2D29AA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6AAF7-F082-44F2-8174-A7F098510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505D1-41E3-4BB2-B8CA-03684669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72BA3-5811-4C0D-9906-9256968A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54ECB-A010-463A-88FD-0ABA5F57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5207-FC27-472A-8BAA-218B5D24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0026A-DAAD-4953-BD40-FFEF2CCD3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5DE9-69D5-4729-8EB5-7874C11D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58406-0808-43A1-BF5E-CFFCA7D4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EF165-716D-4F77-8BEA-960598A8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46A085-6B26-4E78-AA7E-527EC8BA3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B1831-B9E5-448F-9601-BE3DB2D26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9D29-26A3-48FE-A696-E36AA972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FC199-5EA8-4205-9F77-D5E22ABD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4F5EF-0CE8-4FC4-B4CF-CA815359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9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AC96-5ECB-4675-8494-640AA5D6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43A8-3B6D-44AE-85D5-C685730F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58D17-5C49-4CDC-9357-2F120B60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7F6FC-29A3-470F-97D5-9DAD221A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6244-2452-488B-8A7B-CD10C42F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FE49-B78D-44DF-8743-6572DCE2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47A82-8F0B-42BB-B230-B68CD8CB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D56D-0289-4A91-A6F4-AF30F6AA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442E3-E0C1-4AC1-BC75-21A18908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A798B-51F5-44B0-B19C-F8EFF104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5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BC3C-44FF-4CE0-8686-8AC42E90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7BF9C-A495-42D3-B3F7-FD0874E42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5FB2-6E98-4125-95B7-10374C411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C8469-1EC6-48C7-BA24-7D3E6700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A30B2-54A1-4C37-BE05-87601174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547CA-4865-4AA4-8CCA-D860D1C1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8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EBF5-A604-431F-AED5-8A8CB1D7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CEFDC-C0FB-404C-A5CD-C5A4CAD8D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2E3C2-95A3-46D9-870B-80DFF8A1D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1EDFD-AD26-4FDE-ADB1-FC8C8B62C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EC249-A49F-432E-83BF-47A90DFA7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70BBEB-485C-4ECB-90F1-1763F52C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6881A-0966-44A5-822C-EC95358C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9F68D-A5A8-4C42-9434-CF442146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7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A682-6EFF-4807-B2C2-B6858BE7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C88E5-9D98-48A7-A863-2F2DA288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DE08D-E3B7-4144-9FD1-C18D6E99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FF918-B8D9-44DB-B134-ED03A56A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B8C6E-E607-42B5-B79D-25D571EC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AA2D-8777-4000-9728-B75B95DD0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7396A-E6CF-450B-9F33-D74EF3DA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0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9F07-0FC1-4B35-AE13-B3AD6CDF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96D6B-17FF-4FCD-B1DA-9B8512467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F4D94-5CBB-4A6B-8971-EAF2BD67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65411-5EF9-4949-A180-0A675A4F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0CF7F-3C43-4CA1-A081-44E8A11A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45E69-0B21-495D-9235-757A9DC6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E44-0859-4AD4-9C04-4D3C8544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9B7AF-B448-4964-8238-CF197C2C1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BF0BE-48DA-42E7-B82B-675C6B85B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0FA25-F813-4228-BCD6-C787A47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3872F-14F3-4B01-844F-297B74AD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AF7EA-868B-49EA-8FCA-0021C70E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9164E3-07E0-4785-90A4-21E87813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FF99-A561-44EE-BA4D-ACDB02EAA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CA4CD-0F06-4021-89B5-EBE666D6C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7812-F469-4246-8C47-51A3BF6EE20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7885E-5A11-46C9-BD1D-D0CCE61C6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3F18-9CB3-4873-8A02-8B38E1073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B36A-CD32-4A0A-92AF-42F80382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4872-110B-4735-9F3F-053A85F8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67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Allergic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A026-3C66-4C9A-AFFF-BE1F54C0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4" y="1371301"/>
            <a:ext cx="10515600" cy="1912488"/>
          </a:xfrm>
        </p:spPr>
        <p:txBody>
          <a:bodyPr/>
          <a:lstStyle/>
          <a:p>
            <a:r>
              <a:rPr lang="en-US" dirty="0"/>
              <a:t>Asthma that is triggered by allergens, substances that your immune system thinks are harmful</a:t>
            </a:r>
          </a:p>
          <a:p>
            <a:r>
              <a:rPr lang="en-US" dirty="0"/>
              <a:t>Triggers inflammation, causing the airways to swell and narrow, obstructs breathing</a:t>
            </a:r>
          </a:p>
          <a:p>
            <a:endParaRPr lang="en-US" dirty="0"/>
          </a:p>
        </p:txBody>
      </p:sp>
      <p:pic>
        <p:nvPicPr>
          <p:cNvPr id="4" name="Picture 3" descr="NormalvsInflamedAirway.png">
            <a:extLst>
              <a:ext uri="{FF2B5EF4-FFF2-40B4-BE49-F238E27FC236}">
                <a16:creationId xmlns:a16="http://schemas.microsoft.com/office/drawing/2014/main" id="{3911644C-665E-44D2-9570-77EC0CC7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77" y="3124200"/>
            <a:ext cx="4036682" cy="3027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6EE9C-DBC6-45B1-99CB-0660E2372738}"/>
              </a:ext>
            </a:extLst>
          </p:cNvPr>
          <p:cNvSpPr txBox="1"/>
          <p:nvPr/>
        </p:nvSpPr>
        <p:spPr>
          <a:xfrm>
            <a:off x="441384" y="3124200"/>
            <a:ext cx="6538823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In severe cases, patients may not respond to common treatments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Severity is affected by the response of certain immune cells and their signaling molecules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5CD2-ADE0-41BC-8233-DF9A6DE7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Mouse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B645-51B2-4AB5-A036-92658520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346"/>
            <a:ext cx="10515600" cy="4351338"/>
          </a:xfrm>
        </p:spPr>
        <p:txBody>
          <a:bodyPr/>
          <a:lstStyle/>
          <a:p>
            <a:r>
              <a:rPr lang="en-US" dirty="0"/>
              <a:t>Apply various treatments to asthmatic mice</a:t>
            </a:r>
          </a:p>
          <a:p>
            <a:r>
              <a:rPr lang="en-US" dirty="0"/>
              <a:t>Measure airway hyperresponsiveness and harvest tissues  </a:t>
            </a:r>
          </a:p>
          <a:p>
            <a:r>
              <a:rPr lang="en-US" dirty="0"/>
              <a:t>Process lungs and airway immune cells</a:t>
            </a:r>
          </a:p>
        </p:txBody>
      </p:sp>
      <p:pic>
        <p:nvPicPr>
          <p:cNvPr id="1026" name="Picture 2" descr="Image result for research mice">
            <a:extLst>
              <a:ext uri="{FF2B5EF4-FFF2-40B4-BE49-F238E27FC236}">
                <a16:creationId xmlns:a16="http://schemas.microsoft.com/office/drawing/2014/main" id="{468FBA3F-C009-46FF-A37F-940D6969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9" y="387982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1101D9D-BE21-4672-B17D-AF2F00D8B867}"/>
              </a:ext>
            </a:extLst>
          </p:cNvPr>
          <p:cNvSpPr/>
          <p:nvPr/>
        </p:nvSpPr>
        <p:spPr>
          <a:xfrm>
            <a:off x="3531079" y="4537494"/>
            <a:ext cx="868393" cy="34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mouse lungs">
            <a:extLst>
              <a:ext uri="{FF2B5EF4-FFF2-40B4-BE49-F238E27FC236}">
                <a16:creationId xmlns:a16="http://schemas.microsoft.com/office/drawing/2014/main" id="{EBBE562E-84F7-470B-8E88-298E22E0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3" y="3680786"/>
            <a:ext cx="1598942" cy="19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98CDC5A-8E70-4225-9824-1DDD336609BF}"/>
              </a:ext>
            </a:extLst>
          </p:cNvPr>
          <p:cNvSpPr/>
          <p:nvPr/>
        </p:nvSpPr>
        <p:spPr>
          <a:xfrm>
            <a:off x="7209347" y="4643349"/>
            <a:ext cx="868393" cy="34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19898-15D3-4AD3-9423-24171C40F187}"/>
              </a:ext>
            </a:extLst>
          </p:cNvPr>
          <p:cNvSpPr txBox="1"/>
          <p:nvPr/>
        </p:nvSpPr>
        <p:spPr>
          <a:xfrm>
            <a:off x="8868001" y="4492711"/>
            <a:ext cx="18748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42287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CEE5-B076-488E-AE7A-7B9B6D2F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My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B82D-5046-4074-AD0E-197070594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Learned laboratory skills; pipetting, PCR, etc.</a:t>
            </a:r>
          </a:p>
          <a:p>
            <a:r>
              <a:rPr lang="en-US" dirty="0"/>
              <a:t>The importance of understanding the concepts behind various processes and experiments</a:t>
            </a:r>
          </a:p>
          <a:p>
            <a:r>
              <a:rPr lang="en-US" dirty="0"/>
              <a:t>Research requires patience and time</a:t>
            </a:r>
          </a:p>
          <a:p>
            <a:endParaRPr lang="en-US" dirty="0"/>
          </a:p>
          <a:p>
            <a:r>
              <a:rPr lang="en-US" dirty="0"/>
              <a:t>Communication, working with other lab members</a:t>
            </a:r>
          </a:p>
          <a:p>
            <a:r>
              <a:rPr lang="en-US" dirty="0"/>
              <a:t>Learning by observation</a:t>
            </a:r>
          </a:p>
          <a:p>
            <a:r>
              <a:rPr lang="en-US" dirty="0"/>
              <a:t>Gaining confidence to be independent and make mistakes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8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7BC6-D93F-44AF-A598-F2C2F291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the Future…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979C-C117-4C1D-B000-AB8709FE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work in research</a:t>
            </a:r>
          </a:p>
          <a:p>
            <a:pPr lvl="1"/>
            <a:r>
              <a:rPr lang="en-US" dirty="0"/>
              <a:t>SURF summer 2018</a:t>
            </a:r>
          </a:p>
          <a:p>
            <a:pPr lvl="1"/>
            <a:r>
              <a:rPr lang="en-US" dirty="0" err="1"/>
              <a:t>RaMP</a:t>
            </a:r>
            <a:r>
              <a:rPr lang="en-US" dirty="0"/>
              <a:t> extension fall 2018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515D5-9EB4-49F1-9205-2CBBBA0A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323" y="681037"/>
            <a:ext cx="5155991" cy="1683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CC9E8-5E59-4A21-BCC0-9C701322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886" y="3018796"/>
            <a:ext cx="3807717" cy="34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138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Trebuchet MS</vt:lpstr>
      <vt:lpstr>Office Theme</vt:lpstr>
      <vt:lpstr>Allergic Asthma</vt:lpstr>
      <vt:lpstr>Mouse Experiments</vt:lpstr>
      <vt:lpstr>My Experience</vt:lpstr>
      <vt:lpstr>In the Future…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Allergic Asthma</dc:title>
  <dc:creator>Bischoff, Lindsay (bischolj)</dc:creator>
  <cp:lastModifiedBy>Bischoff, Lindsay (bischolj)</cp:lastModifiedBy>
  <cp:revision>10</cp:revision>
  <dcterms:created xsi:type="dcterms:W3CDTF">2018-04-09T00:15:41Z</dcterms:created>
  <dcterms:modified xsi:type="dcterms:W3CDTF">2018-04-09T19:26:22Z</dcterms:modified>
</cp:coreProperties>
</file>