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8" r:id="rId2"/>
    <p:sldMasterId id="2147483662" r:id="rId3"/>
    <p:sldMasterId id="2147483666" r:id="rId4"/>
  </p:sldMasterIdLst>
  <p:sldIdLst>
    <p:sldId id="257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/>
    <p:restoredTop sz="94682"/>
  </p:normalViewPr>
  <p:slideViewPr>
    <p:cSldViewPr snapToGrid="0" snapToObjects="1">
      <p:cViewPr>
        <p:scale>
          <a:sx n="84" d="100"/>
          <a:sy n="84" d="100"/>
        </p:scale>
        <p:origin x="45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789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114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1146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10200" cy="412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410200" cy="412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10363200" cy="1470025"/>
          </a:xfrm>
        </p:spPr>
        <p:txBody>
          <a:bodyPr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12978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13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959039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9467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B5D8-907B-5946-AAB2-6BF76B9AA4A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CA31E16-4D8D-A84F-A8C7-6367FCCA6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704" y="1726568"/>
            <a:ext cx="9930063" cy="18420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333333"/>
                </a:solidFill>
                <a:cs typeface="Arial" charset="0"/>
              </a:rPr>
              <a:t>Paternal exposure to house dust mite allergen mitigates the development of house dust mite-induced asthma in offspring</a:t>
            </a:r>
            <a:endParaRPr lang="en-US" sz="3600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198CB2EB-8784-8D43-B54C-3DC85FE31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638656"/>
            <a:ext cx="6858000" cy="1655762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Lindsay Bischoff</a:t>
            </a:r>
          </a:p>
          <a:p>
            <a:pPr algn="ctr"/>
            <a:r>
              <a:rPr lang="en-US" sz="1600" dirty="0" err="1"/>
              <a:t>Lewkowich</a:t>
            </a:r>
            <a:r>
              <a:rPr lang="en-US" sz="1600" dirty="0"/>
              <a:t> Lab</a:t>
            </a:r>
          </a:p>
          <a:p>
            <a:pPr algn="ctr"/>
            <a:r>
              <a:rPr lang="en-US" sz="1600" dirty="0"/>
              <a:t>Cincinnati Children’s Hospital Medical Center, Cincinnati, OH.</a:t>
            </a:r>
          </a:p>
          <a:p>
            <a:pPr algn="ctr"/>
            <a:r>
              <a:rPr lang="en-US" sz="1600" dirty="0"/>
              <a:t>Poster #12</a:t>
            </a:r>
          </a:p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9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0CB2F7-3A84-C54F-8CE2-670D858F215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E54DBA-C38F-124D-A16C-A0E314E6C7D8}"/>
              </a:ext>
            </a:extLst>
          </p:cNvPr>
          <p:cNvSpPr txBox="1">
            <a:spLocks/>
          </p:cNvSpPr>
          <p:nvPr/>
        </p:nvSpPr>
        <p:spPr>
          <a:xfrm>
            <a:off x="609600" y="1582738"/>
            <a:ext cx="10972800" cy="4275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Worldwide, over 300 million people are affected by allergic asthma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One of the most common chronic disorders in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Is increasing at rates too rapidly to be consistent with a purely genetic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Growing evidence that early life environmental factors have a greater influence on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House dust mite (HDM) is a common driver of allergic asthma and 50-80% of asthmatics show a HDM-specific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</a:rPr>
              <a:t>HDM exposure also exhibits a dose-response relationship with asthma development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C0F05-81D5-4850-9B67-42B89F8F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9" t="2984" r="2708" b="14660"/>
          <a:stretch/>
        </p:blipFill>
        <p:spPr>
          <a:xfrm>
            <a:off x="10992987" y="274638"/>
            <a:ext cx="718149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2">
            <a:extLst>
              <a:ext uri="{FF2B5EF4-FFF2-40B4-BE49-F238E27FC236}">
                <a16:creationId xmlns:a16="http://schemas.microsoft.com/office/drawing/2014/main" id="{D9DC2B3B-D786-3F49-AC3B-12EC5BA930F9}"/>
              </a:ext>
            </a:extLst>
          </p:cNvPr>
          <p:cNvGrpSpPr>
            <a:grpSpLocks/>
          </p:cNvGrpSpPr>
          <p:nvPr/>
        </p:nvGrpSpPr>
        <p:grpSpPr bwMode="auto">
          <a:xfrm>
            <a:off x="1917520" y="2718195"/>
            <a:ext cx="446908" cy="451563"/>
            <a:chOff x="2592" y="384"/>
            <a:chExt cx="1094" cy="1296"/>
          </a:xfrm>
        </p:grpSpPr>
        <p:sp>
          <p:nvSpPr>
            <p:cNvPr id="5" name="Freeform 653">
              <a:extLst>
                <a:ext uri="{FF2B5EF4-FFF2-40B4-BE49-F238E27FC236}">
                  <a16:creationId xmlns:a16="http://schemas.microsoft.com/office/drawing/2014/main" id="{F2D27848-127B-2A4D-B8E6-40E174D3A7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1" y="1184"/>
              <a:ext cx="73" cy="21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654">
              <a:extLst>
                <a:ext uri="{FF2B5EF4-FFF2-40B4-BE49-F238E27FC236}">
                  <a16:creationId xmlns:a16="http://schemas.microsoft.com/office/drawing/2014/main" id="{46C09D78-AEF9-1149-AAC6-80E44EA95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1" y="493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655">
              <a:extLst>
                <a:ext uri="{FF2B5EF4-FFF2-40B4-BE49-F238E27FC236}">
                  <a16:creationId xmlns:a16="http://schemas.microsoft.com/office/drawing/2014/main" id="{D1EC530E-E070-754F-B7DB-004CEFEE66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1" y="439"/>
              <a:ext cx="18" cy="2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656">
              <a:extLst>
                <a:ext uri="{FF2B5EF4-FFF2-40B4-BE49-F238E27FC236}">
                  <a16:creationId xmlns:a16="http://schemas.microsoft.com/office/drawing/2014/main" id="{4D4D949D-F4E2-F14E-A447-3609214B6D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30" y="649"/>
              <a:ext cx="23" cy="3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657">
              <a:extLst>
                <a:ext uri="{FF2B5EF4-FFF2-40B4-BE49-F238E27FC236}">
                  <a16:creationId xmlns:a16="http://schemas.microsoft.com/office/drawing/2014/main" id="{B3535E3D-3D11-7C49-9A89-1E1AE6A83E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2" y="793"/>
              <a:ext cx="73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658">
              <a:extLst>
                <a:ext uri="{FF2B5EF4-FFF2-40B4-BE49-F238E27FC236}">
                  <a16:creationId xmlns:a16="http://schemas.microsoft.com/office/drawing/2014/main" id="{10D82433-03DD-DD41-B986-A5704F35C0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24" y="1026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659">
              <a:extLst>
                <a:ext uri="{FF2B5EF4-FFF2-40B4-BE49-F238E27FC236}">
                  <a16:creationId xmlns:a16="http://schemas.microsoft.com/office/drawing/2014/main" id="{619A0CB0-205F-5948-B585-BF5D95C229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8" y="1305"/>
              <a:ext cx="43" cy="5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660">
              <a:extLst>
                <a:ext uri="{FF2B5EF4-FFF2-40B4-BE49-F238E27FC236}">
                  <a16:creationId xmlns:a16="http://schemas.microsoft.com/office/drawing/2014/main" id="{709B9976-C224-D445-966B-008C36D32B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7" y="1441"/>
              <a:ext cx="23" cy="26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661">
              <a:extLst>
                <a:ext uri="{FF2B5EF4-FFF2-40B4-BE49-F238E27FC236}">
                  <a16:creationId xmlns:a16="http://schemas.microsoft.com/office/drawing/2014/main" id="{24C63F8B-A819-9A46-95E7-C44B210CA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1" y="718"/>
              <a:ext cx="74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662">
              <a:extLst>
                <a:ext uri="{FF2B5EF4-FFF2-40B4-BE49-F238E27FC236}">
                  <a16:creationId xmlns:a16="http://schemas.microsoft.com/office/drawing/2014/main" id="{3E536CDE-BDC0-184A-BC75-8613E406DA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60" y="560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663">
              <a:extLst>
                <a:ext uri="{FF2B5EF4-FFF2-40B4-BE49-F238E27FC236}">
                  <a16:creationId xmlns:a16="http://schemas.microsoft.com/office/drawing/2014/main" id="{BD780934-61F8-2243-82A0-1729FA6C0C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0" y="940"/>
              <a:ext cx="33" cy="4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664">
              <a:extLst>
                <a:ext uri="{FF2B5EF4-FFF2-40B4-BE49-F238E27FC236}">
                  <a16:creationId xmlns:a16="http://schemas.microsoft.com/office/drawing/2014/main" id="{2827D7F1-612C-A045-A7BD-D5B5F493BF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8" y="1202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665">
              <a:extLst>
                <a:ext uri="{FF2B5EF4-FFF2-40B4-BE49-F238E27FC236}">
                  <a16:creationId xmlns:a16="http://schemas.microsoft.com/office/drawing/2014/main" id="{A23A9F02-DB8A-6642-9A51-CABF1D2B19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7" y="1360"/>
              <a:ext cx="25" cy="3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666">
              <a:extLst>
                <a:ext uri="{FF2B5EF4-FFF2-40B4-BE49-F238E27FC236}">
                  <a16:creationId xmlns:a16="http://schemas.microsoft.com/office/drawing/2014/main" id="{3706C773-8191-AE41-8A03-D406C005CB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1" y="1461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667">
              <a:extLst>
                <a:ext uri="{FF2B5EF4-FFF2-40B4-BE49-F238E27FC236}">
                  <a16:creationId xmlns:a16="http://schemas.microsoft.com/office/drawing/2014/main" id="{12B4C26B-B4FE-3F4D-93DE-0621DBCED4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6" y="1449"/>
              <a:ext cx="43" cy="5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668">
              <a:extLst>
                <a:ext uri="{FF2B5EF4-FFF2-40B4-BE49-F238E27FC236}">
                  <a16:creationId xmlns:a16="http://schemas.microsoft.com/office/drawing/2014/main" id="{B75ACF43-7DDE-CD46-B19D-9ACD95D01B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2" y="384"/>
              <a:ext cx="1094" cy="1296"/>
            </a:xfrm>
            <a:custGeom>
              <a:avLst/>
              <a:gdLst>
                <a:gd name="T0" fmla="*/ 15 w 2151"/>
                <a:gd name="T1" fmla="*/ 2 h 2242"/>
                <a:gd name="T2" fmla="*/ 3 w 2151"/>
                <a:gd name="T3" fmla="*/ 21 h 2242"/>
                <a:gd name="T4" fmla="*/ 1 w 2151"/>
                <a:gd name="T5" fmla="*/ 48 h 2242"/>
                <a:gd name="T6" fmla="*/ 7 w 2151"/>
                <a:gd name="T7" fmla="*/ 76 h 2242"/>
                <a:gd name="T8" fmla="*/ 20 w 2151"/>
                <a:gd name="T9" fmla="*/ 83 h 2242"/>
                <a:gd name="T10" fmla="*/ 33 w 2151"/>
                <a:gd name="T11" fmla="*/ 72 h 2242"/>
                <a:gd name="T12" fmla="*/ 37 w 2151"/>
                <a:gd name="T13" fmla="*/ 51 h 2242"/>
                <a:gd name="T14" fmla="*/ 36 w 2151"/>
                <a:gd name="T15" fmla="*/ 27 h 2242"/>
                <a:gd name="T16" fmla="*/ 29 w 2151"/>
                <a:gd name="T17" fmla="*/ 6 h 2242"/>
                <a:gd name="T18" fmla="*/ 15 w 2151"/>
                <a:gd name="T19" fmla="*/ 2 h 2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1"/>
                <a:gd name="T31" fmla="*/ 0 h 2242"/>
                <a:gd name="T32" fmla="*/ 2151 w 2151"/>
                <a:gd name="T33" fmla="*/ 2242 h 2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1" h="2242">
                  <a:moveTo>
                    <a:pt x="864" y="64"/>
                  </a:moveTo>
                  <a:cubicBezTo>
                    <a:pt x="611" y="128"/>
                    <a:pt x="289" y="353"/>
                    <a:pt x="153" y="556"/>
                  </a:cubicBezTo>
                  <a:cubicBezTo>
                    <a:pt x="17" y="759"/>
                    <a:pt x="0" y="1039"/>
                    <a:pt x="45" y="1284"/>
                  </a:cubicBezTo>
                  <a:cubicBezTo>
                    <a:pt x="90" y="1529"/>
                    <a:pt x="240" y="1873"/>
                    <a:pt x="424" y="2030"/>
                  </a:cubicBezTo>
                  <a:cubicBezTo>
                    <a:pt x="608" y="2187"/>
                    <a:pt x="908" y="2242"/>
                    <a:pt x="1147" y="2227"/>
                  </a:cubicBezTo>
                  <a:cubicBezTo>
                    <a:pt x="1386" y="2212"/>
                    <a:pt x="1697" y="2083"/>
                    <a:pt x="1858" y="1939"/>
                  </a:cubicBezTo>
                  <a:cubicBezTo>
                    <a:pt x="2019" y="1795"/>
                    <a:pt x="2075" y="1565"/>
                    <a:pt x="2112" y="1363"/>
                  </a:cubicBezTo>
                  <a:cubicBezTo>
                    <a:pt x="2149" y="1161"/>
                    <a:pt x="2151" y="923"/>
                    <a:pt x="2078" y="725"/>
                  </a:cubicBezTo>
                  <a:cubicBezTo>
                    <a:pt x="2005" y="527"/>
                    <a:pt x="1874" y="282"/>
                    <a:pt x="1672" y="172"/>
                  </a:cubicBezTo>
                  <a:cubicBezTo>
                    <a:pt x="1470" y="62"/>
                    <a:pt x="1117" y="0"/>
                    <a:pt x="864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A3FFC6">
                    <a:alpha val="79999"/>
                  </a:srgbClr>
                </a:gs>
                <a:gs pos="100000">
                  <a:srgbClr val="00FF84">
                    <a:alpha val="79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669">
              <a:extLst>
                <a:ext uri="{FF2B5EF4-FFF2-40B4-BE49-F238E27FC236}">
                  <a16:creationId xmlns:a16="http://schemas.microsoft.com/office/drawing/2014/main" id="{EB07D116-531B-2149-8A2F-A0C330EEFA1A}"/>
                </a:ext>
              </a:extLst>
            </p:cNvPr>
            <p:cNvSpPr>
              <a:spLocks noChangeAspect="1"/>
            </p:cNvSpPr>
            <p:nvPr/>
          </p:nvSpPr>
          <p:spPr bwMode="auto">
            <a:xfrm rot="1588548">
              <a:off x="3169" y="675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670">
              <a:extLst>
                <a:ext uri="{FF2B5EF4-FFF2-40B4-BE49-F238E27FC236}">
                  <a16:creationId xmlns:a16="http://schemas.microsoft.com/office/drawing/2014/main" id="{ABBA3D8F-374C-8E4D-B9A0-B7114790284B}"/>
                </a:ext>
              </a:extLst>
            </p:cNvPr>
            <p:cNvSpPr>
              <a:spLocks noChangeAspect="1"/>
            </p:cNvSpPr>
            <p:nvPr/>
          </p:nvSpPr>
          <p:spPr bwMode="auto">
            <a:xfrm rot="20011452" flipV="1">
              <a:off x="3091" y="1020"/>
              <a:ext cx="124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671">
              <a:extLst>
                <a:ext uri="{FF2B5EF4-FFF2-40B4-BE49-F238E27FC236}">
                  <a16:creationId xmlns:a16="http://schemas.microsoft.com/office/drawing/2014/main" id="{611B2FA0-9FB6-4844-8096-EDE36F2CC5B7}"/>
                </a:ext>
              </a:extLst>
            </p:cNvPr>
            <p:cNvSpPr>
              <a:spLocks noChangeAspect="1"/>
            </p:cNvSpPr>
            <p:nvPr/>
          </p:nvSpPr>
          <p:spPr bwMode="auto">
            <a:xfrm rot="20011452" flipV="1">
              <a:off x="3043" y="657"/>
              <a:ext cx="126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672">
              <a:extLst>
                <a:ext uri="{FF2B5EF4-FFF2-40B4-BE49-F238E27FC236}">
                  <a16:creationId xmlns:a16="http://schemas.microsoft.com/office/drawing/2014/main" id="{B7E02D7D-3BEA-5B40-BEE9-28D5759794E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263" y="824"/>
              <a:ext cx="127" cy="251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673">
              <a:extLst>
                <a:ext uri="{FF2B5EF4-FFF2-40B4-BE49-F238E27FC236}">
                  <a16:creationId xmlns:a16="http://schemas.microsoft.com/office/drawing/2014/main" id="{3D7E7AEC-0F59-B840-9568-5C94543CEA2C}"/>
                </a:ext>
              </a:extLst>
            </p:cNvPr>
            <p:cNvSpPr>
              <a:spLocks noChangeAspect="1"/>
            </p:cNvSpPr>
            <p:nvPr/>
          </p:nvSpPr>
          <p:spPr bwMode="auto">
            <a:xfrm rot="4687844" flipH="1">
              <a:off x="3190" y="820"/>
              <a:ext cx="144" cy="221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674">
              <a:extLst>
                <a:ext uri="{FF2B5EF4-FFF2-40B4-BE49-F238E27FC236}">
                  <a16:creationId xmlns:a16="http://schemas.microsoft.com/office/drawing/2014/main" id="{6D843068-7F05-A845-A85F-FB505601FBFA}"/>
                </a:ext>
              </a:extLst>
            </p:cNvPr>
            <p:cNvSpPr>
              <a:spLocks noChangeAspect="1"/>
            </p:cNvSpPr>
            <p:nvPr/>
          </p:nvSpPr>
          <p:spPr bwMode="auto">
            <a:xfrm rot="-2250469">
              <a:off x="3197" y="945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675">
              <a:extLst>
                <a:ext uri="{FF2B5EF4-FFF2-40B4-BE49-F238E27FC236}">
                  <a16:creationId xmlns:a16="http://schemas.microsoft.com/office/drawing/2014/main" id="{F847F982-F042-B848-94AB-49278C7F1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1" y="862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676">
              <a:extLst>
                <a:ext uri="{FF2B5EF4-FFF2-40B4-BE49-F238E27FC236}">
                  <a16:creationId xmlns:a16="http://schemas.microsoft.com/office/drawing/2014/main" id="{F515F25E-B152-6E40-9A30-923AAC2CADD4}"/>
                </a:ext>
              </a:extLst>
            </p:cNvPr>
            <p:cNvSpPr>
              <a:spLocks noChangeAspect="1"/>
            </p:cNvSpPr>
            <p:nvPr/>
          </p:nvSpPr>
          <p:spPr bwMode="auto">
            <a:xfrm rot="17541503" flipV="1">
              <a:off x="2910" y="675"/>
              <a:ext cx="144" cy="218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677">
              <a:extLst>
                <a:ext uri="{FF2B5EF4-FFF2-40B4-BE49-F238E27FC236}">
                  <a16:creationId xmlns:a16="http://schemas.microsoft.com/office/drawing/2014/main" id="{9FAFE2F8-9534-7543-A65C-F54EB725F15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827" y="767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678">
              <a:extLst>
                <a:ext uri="{FF2B5EF4-FFF2-40B4-BE49-F238E27FC236}">
                  <a16:creationId xmlns:a16="http://schemas.microsoft.com/office/drawing/2014/main" id="{CC5AE6BC-9D66-814C-A0B8-8FB631EC165E}"/>
                </a:ext>
              </a:extLst>
            </p:cNvPr>
            <p:cNvSpPr>
              <a:spLocks noChangeAspect="1"/>
            </p:cNvSpPr>
            <p:nvPr/>
          </p:nvSpPr>
          <p:spPr bwMode="auto">
            <a:xfrm rot="13389691" flipH="1">
              <a:off x="2749" y="848"/>
              <a:ext cx="126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679">
              <a:extLst>
                <a:ext uri="{FF2B5EF4-FFF2-40B4-BE49-F238E27FC236}">
                  <a16:creationId xmlns:a16="http://schemas.microsoft.com/office/drawing/2014/main" id="{7AB891DE-3DF5-E942-8C01-62F0B601F544}"/>
                </a:ext>
              </a:extLst>
            </p:cNvPr>
            <p:cNvSpPr>
              <a:spLocks noChangeAspect="1"/>
            </p:cNvSpPr>
            <p:nvPr/>
          </p:nvSpPr>
          <p:spPr bwMode="auto">
            <a:xfrm rot="-6913792">
              <a:off x="2897" y="908"/>
              <a:ext cx="144" cy="218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680">
              <a:extLst>
                <a:ext uri="{FF2B5EF4-FFF2-40B4-BE49-F238E27FC236}">
                  <a16:creationId xmlns:a16="http://schemas.microsoft.com/office/drawing/2014/main" id="{D2C0FE2F-7983-E541-AE6C-9FB0E6E297C6}"/>
                </a:ext>
              </a:extLst>
            </p:cNvPr>
            <p:cNvSpPr>
              <a:spLocks noChangeAspect="1"/>
            </p:cNvSpPr>
            <p:nvPr/>
          </p:nvSpPr>
          <p:spPr bwMode="auto">
            <a:xfrm rot="1588548">
              <a:off x="2838" y="859"/>
              <a:ext cx="124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681">
              <a:extLst>
                <a:ext uri="{FF2B5EF4-FFF2-40B4-BE49-F238E27FC236}">
                  <a16:creationId xmlns:a16="http://schemas.microsoft.com/office/drawing/2014/main" id="{7D45C6C4-4A87-3843-A068-98C69072D8FA}"/>
                </a:ext>
              </a:extLst>
            </p:cNvPr>
            <p:cNvSpPr>
              <a:spLocks noChangeAspect="1"/>
            </p:cNvSpPr>
            <p:nvPr/>
          </p:nvSpPr>
          <p:spPr bwMode="auto">
            <a:xfrm rot="-5591453">
              <a:off x="3009" y="906"/>
              <a:ext cx="144" cy="218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682">
              <a:extLst>
                <a:ext uri="{FF2B5EF4-FFF2-40B4-BE49-F238E27FC236}">
                  <a16:creationId xmlns:a16="http://schemas.microsoft.com/office/drawing/2014/main" id="{AA24F742-18C3-5A42-A253-F342412A33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4" y="868"/>
              <a:ext cx="72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683">
              <a:extLst>
                <a:ext uri="{FF2B5EF4-FFF2-40B4-BE49-F238E27FC236}">
                  <a16:creationId xmlns:a16="http://schemas.microsoft.com/office/drawing/2014/main" id="{A92853F8-8C16-7743-BF6F-F55E00C58E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9" y="1020"/>
              <a:ext cx="41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684">
              <a:extLst>
                <a:ext uri="{FF2B5EF4-FFF2-40B4-BE49-F238E27FC236}">
                  <a16:creationId xmlns:a16="http://schemas.microsoft.com/office/drawing/2014/main" id="{EB7525B9-731A-5F46-B946-EF72045C6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" y="934"/>
              <a:ext cx="42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685">
              <a:extLst>
                <a:ext uri="{FF2B5EF4-FFF2-40B4-BE49-F238E27FC236}">
                  <a16:creationId xmlns:a16="http://schemas.microsoft.com/office/drawing/2014/main" id="{2D2F29AF-4571-7942-B459-58318C4F8C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8" y="1240"/>
              <a:ext cx="40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686">
              <a:extLst>
                <a:ext uri="{FF2B5EF4-FFF2-40B4-BE49-F238E27FC236}">
                  <a16:creationId xmlns:a16="http://schemas.microsoft.com/office/drawing/2014/main" id="{1DFAF938-5B35-3E4E-A09C-BA60AA97F7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0" y="963"/>
              <a:ext cx="44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687">
              <a:extLst>
                <a:ext uri="{FF2B5EF4-FFF2-40B4-BE49-F238E27FC236}">
                  <a16:creationId xmlns:a16="http://schemas.microsoft.com/office/drawing/2014/main" id="{FFB9D7B5-5F3E-174B-8F8F-E1B59B996D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8" y="1236"/>
              <a:ext cx="39" cy="4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688">
              <a:extLst>
                <a:ext uri="{FF2B5EF4-FFF2-40B4-BE49-F238E27FC236}">
                  <a16:creationId xmlns:a16="http://schemas.microsoft.com/office/drawing/2014/main" id="{791E79F3-9C4F-9C41-9F8D-6586B1641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4" y="995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689">
              <a:extLst>
                <a:ext uri="{FF2B5EF4-FFF2-40B4-BE49-F238E27FC236}">
                  <a16:creationId xmlns:a16="http://schemas.microsoft.com/office/drawing/2014/main" id="{FFEDEECA-DD6B-D748-A1DA-F14327995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7" y="1096"/>
              <a:ext cx="42" cy="51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690">
              <a:extLst>
                <a:ext uri="{FF2B5EF4-FFF2-40B4-BE49-F238E27FC236}">
                  <a16:creationId xmlns:a16="http://schemas.microsoft.com/office/drawing/2014/main" id="{7A7EF7DE-9958-4C47-A20E-50EF991B06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" y="1089"/>
              <a:ext cx="43" cy="5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691">
              <a:extLst>
                <a:ext uri="{FF2B5EF4-FFF2-40B4-BE49-F238E27FC236}">
                  <a16:creationId xmlns:a16="http://schemas.microsoft.com/office/drawing/2014/main" id="{B581CC4B-2469-784F-8B7A-0F9AD5DD01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54" y="1170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692">
              <a:extLst>
                <a:ext uri="{FF2B5EF4-FFF2-40B4-BE49-F238E27FC236}">
                  <a16:creationId xmlns:a16="http://schemas.microsoft.com/office/drawing/2014/main" id="{45EBFFA5-D088-9940-8A91-0208B98963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0" y="1170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693">
              <a:extLst>
                <a:ext uri="{FF2B5EF4-FFF2-40B4-BE49-F238E27FC236}">
                  <a16:creationId xmlns:a16="http://schemas.microsoft.com/office/drawing/2014/main" id="{217C5B2D-348D-7841-98E1-EE48F8B0EA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7" y="931"/>
              <a:ext cx="31" cy="41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694">
              <a:extLst>
                <a:ext uri="{FF2B5EF4-FFF2-40B4-BE49-F238E27FC236}">
                  <a16:creationId xmlns:a16="http://schemas.microsoft.com/office/drawing/2014/main" id="{6B932CEC-510D-1243-8C2C-67CA866E4A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1" y="1173"/>
              <a:ext cx="28" cy="3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695">
              <a:extLst>
                <a:ext uri="{FF2B5EF4-FFF2-40B4-BE49-F238E27FC236}">
                  <a16:creationId xmlns:a16="http://schemas.microsoft.com/office/drawing/2014/main" id="{59FB4898-101E-4F40-87A3-70C6805BC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7" y="859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696">
              <a:extLst>
                <a:ext uri="{FF2B5EF4-FFF2-40B4-BE49-F238E27FC236}">
                  <a16:creationId xmlns:a16="http://schemas.microsoft.com/office/drawing/2014/main" id="{ABB80AC5-CE36-3F4A-9B96-B3E129CEAF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8" y="1110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697">
              <a:extLst>
                <a:ext uri="{FF2B5EF4-FFF2-40B4-BE49-F238E27FC236}">
                  <a16:creationId xmlns:a16="http://schemas.microsoft.com/office/drawing/2014/main" id="{679972F2-D1F8-6E48-A3F8-782BC2B53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1" y="764"/>
              <a:ext cx="28" cy="3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698">
              <a:extLst>
                <a:ext uri="{FF2B5EF4-FFF2-40B4-BE49-F238E27FC236}">
                  <a16:creationId xmlns:a16="http://schemas.microsoft.com/office/drawing/2014/main" id="{A3898997-0179-1342-9277-4F79BB062B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6" y="666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699">
              <a:extLst>
                <a:ext uri="{FF2B5EF4-FFF2-40B4-BE49-F238E27FC236}">
                  <a16:creationId xmlns:a16="http://schemas.microsoft.com/office/drawing/2014/main" id="{C11F5F1C-0774-4A4C-8F50-DB7BD4F8E9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0" y="672"/>
              <a:ext cx="25" cy="2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700">
              <a:extLst>
                <a:ext uri="{FF2B5EF4-FFF2-40B4-BE49-F238E27FC236}">
                  <a16:creationId xmlns:a16="http://schemas.microsoft.com/office/drawing/2014/main" id="{13831DA8-6FC5-1C40-8E89-9608A05B44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2" y="707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701">
              <a:extLst>
                <a:ext uri="{FF2B5EF4-FFF2-40B4-BE49-F238E27FC236}">
                  <a16:creationId xmlns:a16="http://schemas.microsoft.com/office/drawing/2014/main" id="{C7804C31-D0D9-5543-A98A-107E33290A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4" y="779"/>
              <a:ext cx="44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702">
              <a:extLst>
                <a:ext uri="{FF2B5EF4-FFF2-40B4-BE49-F238E27FC236}">
                  <a16:creationId xmlns:a16="http://schemas.microsoft.com/office/drawing/2014/main" id="{248BC125-0D13-984E-B9E0-423B700812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6" y="880"/>
              <a:ext cx="41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703">
              <a:extLst>
                <a:ext uri="{FF2B5EF4-FFF2-40B4-BE49-F238E27FC236}">
                  <a16:creationId xmlns:a16="http://schemas.microsoft.com/office/drawing/2014/main" id="{576554BF-90EA-D349-A85B-198B1AEE3B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2" y="1098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704">
              <a:extLst>
                <a:ext uri="{FF2B5EF4-FFF2-40B4-BE49-F238E27FC236}">
                  <a16:creationId xmlns:a16="http://schemas.microsoft.com/office/drawing/2014/main" id="{B85E7B23-659E-5E4F-BFC1-8DC3B8A99F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29" y="1075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705">
              <a:extLst>
                <a:ext uri="{FF2B5EF4-FFF2-40B4-BE49-F238E27FC236}">
                  <a16:creationId xmlns:a16="http://schemas.microsoft.com/office/drawing/2014/main" id="{BB13EF85-D822-AE42-A578-B7E950A46F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5" y="1121"/>
              <a:ext cx="40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706">
              <a:extLst>
                <a:ext uri="{FF2B5EF4-FFF2-40B4-BE49-F238E27FC236}">
                  <a16:creationId xmlns:a16="http://schemas.microsoft.com/office/drawing/2014/main" id="{C598E9C7-2F99-0B44-8B17-6AD1E74977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6" y="1191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707">
              <a:extLst>
                <a:ext uri="{FF2B5EF4-FFF2-40B4-BE49-F238E27FC236}">
                  <a16:creationId xmlns:a16="http://schemas.microsoft.com/office/drawing/2014/main" id="{EFC8B8BD-C447-9F4D-929F-EEE219FC26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0" y="1044"/>
              <a:ext cx="43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708">
              <a:extLst>
                <a:ext uri="{FF2B5EF4-FFF2-40B4-BE49-F238E27FC236}">
                  <a16:creationId xmlns:a16="http://schemas.microsoft.com/office/drawing/2014/main" id="{14575F7F-B221-2A43-95AA-4A92793171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7" y="687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709">
              <a:extLst>
                <a:ext uri="{FF2B5EF4-FFF2-40B4-BE49-F238E27FC236}">
                  <a16:creationId xmlns:a16="http://schemas.microsoft.com/office/drawing/2014/main" id="{546A27AF-7FF0-B14E-8B99-09892D0D9E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7" y="1240"/>
              <a:ext cx="43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710">
              <a:extLst>
                <a:ext uri="{FF2B5EF4-FFF2-40B4-BE49-F238E27FC236}">
                  <a16:creationId xmlns:a16="http://schemas.microsoft.com/office/drawing/2014/main" id="{366456F9-FEF4-994F-A80E-BADD294C6B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2" y="819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711">
              <a:extLst>
                <a:ext uri="{FF2B5EF4-FFF2-40B4-BE49-F238E27FC236}">
                  <a16:creationId xmlns:a16="http://schemas.microsoft.com/office/drawing/2014/main" id="{98E9008B-4276-E344-BF9D-3D15DD64F1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9" y="1104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712">
              <a:extLst>
                <a:ext uri="{FF2B5EF4-FFF2-40B4-BE49-F238E27FC236}">
                  <a16:creationId xmlns:a16="http://schemas.microsoft.com/office/drawing/2014/main" id="{771A4070-C37D-8140-8A57-EEA682FD16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0" y="914"/>
              <a:ext cx="33" cy="3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713">
              <a:extLst>
                <a:ext uri="{FF2B5EF4-FFF2-40B4-BE49-F238E27FC236}">
                  <a16:creationId xmlns:a16="http://schemas.microsoft.com/office/drawing/2014/main" id="{CEF5A2E1-81A1-0842-B15C-329F6FE2CB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" y="983"/>
              <a:ext cx="44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714">
              <a:extLst>
                <a:ext uri="{FF2B5EF4-FFF2-40B4-BE49-F238E27FC236}">
                  <a16:creationId xmlns:a16="http://schemas.microsoft.com/office/drawing/2014/main" id="{F1D3A7E0-FE38-8449-8358-C636B30154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8" y="756"/>
              <a:ext cx="43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715">
              <a:extLst>
                <a:ext uri="{FF2B5EF4-FFF2-40B4-BE49-F238E27FC236}">
                  <a16:creationId xmlns:a16="http://schemas.microsoft.com/office/drawing/2014/main" id="{C9603DA4-7949-C248-A616-C4D486536C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5" y="868"/>
              <a:ext cx="73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716">
              <a:extLst>
                <a:ext uri="{FF2B5EF4-FFF2-40B4-BE49-F238E27FC236}">
                  <a16:creationId xmlns:a16="http://schemas.microsoft.com/office/drawing/2014/main" id="{E8A44E38-E794-F04E-AB04-0AE7D4902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7" y="1332"/>
              <a:ext cx="73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717">
              <a:extLst>
                <a:ext uri="{FF2B5EF4-FFF2-40B4-BE49-F238E27FC236}">
                  <a16:creationId xmlns:a16="http://schemas.microsoft.com/office/drawing/2014/main" id="{279B20F0-29C3-D94A-8642-68E707D90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" y="1251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718">
              <a:extLst>
                <a:ext uri="{FF2B5EF4-FFF2-40B4-BE49-F238E27FC236}">
                  <a16:creationId xmlns:a16="http://schemas.microsoft.com/office/drawing/2014/main" id="{4A05A53B-CB59-1948-8A80-3EA243D761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71" y="1168"/>
              <a:ext cx="73" cy="23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719">
              <a:extLst>
                <a:ext uri="{FF2B5EF4-FFF2-40B4-BE49-F238E27FC236}">
                  <a16:creationId xmlns:a16="http://schemas.microsoft.com/office/drawing/2014/main" id="{5D903F94-D12E-EF4D-883B-E3A917A806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8" y="1291"/>
              <a:ext cx="74" cy="21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720">
              <a:extLst>
                <a:ext uri="{FF2B5EF4-FFF2-40B4-BE49-F238E27FC236}">
                  <a16:creationId xmlns:a16="http://schemas.microsoft.com/office/drawing/2014/main" id="{7086D2F4-A931-9844-84CB-3BDC6D4269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2" y="1168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721">
              <a:extLst>
                <a:ext uri="{FF2B5EF4-FFF2-40B4-BE49-F238E27FC236}">
                  <a16:creationId xmlns:a16="http://schemas.microsoft.com/office/drawing/2014/main" id="{EAC779F4-8029-2F44-92C2-D88A8864C4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9" y="1121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722">
              <a:extLst>
                <a:ext uri="{FF2B5EF4-FFF2-40B4-BE49-F238E27FC236}">
                  <a16:creationId xmlns:a16="http://schemas.microsoft.com/office/drawing/2014/main" id="{BD8F6627-FD1F-0842-A4A3-C3CB71F85B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6" y="1242"/>
              <a:ext cx="71" cy="21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23">
              <a:extLst>
                <a:ext uri="{FF2B5EF4-FFF2-40B4-BE49-F238E27FC236}">
                  <a16:creationId xmlns:a16="http://schemas.microsoft.com/office/drawing/2014/main" id="{C0BA9817-9690-C745-B505-9889DC93F5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68" y="1216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724">
              <a:extLst>
                <a:ext uri="{FF2B5EF4-FFF2-40B4-BE49-F238E27FC236}">
                  <a16:creationId xmlns:a16="http://schemas.microsoft.com/office/drawing/2014/main" id="{08509164-45A8-B746-AC50-D10D76E535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9" y="796"/>
              <a:ext cx="70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725">
              <a:extLst>
                <a:ext uri="{FF2B5EF4-FFF2-40B4-BE49-F238E27FC236}">
                  <a16:creationId xmlns:a16="http://schemas.microsoft.com/office/drawing/2014/main" id="{1E496547-7E37-1E4F-BFB9-81F526432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94" y="1176"/>
              <a:ext cx="72" cy="23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26">
              <a:extLst>
                <a:ext uri="{FF2B5EF4-FFF2-40B4-BE49-F238E27FC236}">
                  <a16:creationId xmlns:a16="http://schemas.microsoft.com/office/drawing/2014/main" id="{157770C4-6537-DE47-ABA2-4223BF1361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5" y="1092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727">
              <a:extLst>
                <a:ext uri="{FF2B5EF4-FFF2-40B4-BE49-F238E27FC236}">
                  <a16:creationId xmlns:a16="http://schemas.microsoft.com/office/drawing/2014/main" id="{2F2A5899-7DC6-5F47-95CF-B7AB879D15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0" y="896"/>
              <a:ext cx="41" cy="41"/>
            </a:xfrm>
            <a:custGeom>
              <a:avLst/>
              <a:gdLst>
                <a:gd name="T0" fmla="*/ 0 w 111"/>
                <a:gd name="T1" fmla="*/ 0 h 93"/>
                <a:gd name="T2" fmla="*/ 0 w 111"/>
                <a:gd name="T3" fmla="*/ 0 h 93"/>
                <a:gd name="T4" fmla="*/ 0 w 111"/>
                <a:gd name="T5" fmla="*/ 0 h 93"/>
                <a:gd name="T6" fmla="*/ 0 w 111"/>
                <a:gd name="T7" fmla="*/ 0 h 93"/>
                <a:gd name="T8" fmla="*/ 0 w 111"/>
                <a:gd name="T9" fmla="*/ 0 h 93"/>
                <a:gd name="T10" fmla="*/ 0 w 111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3"/>
                <a:gd name="T20" fmla="*/ 111 w 111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3">
                  <a:moveTo>
                    <a:pt x="22" y="8"/>
                  </a:moveTo>
                  <a:cubicBezTo>
                    <a:pt x="14" y="16"/>
                    <a:pt x="0" y="45"/>
                    <a:pt x="10" y="58"/>
                  </a:cubicBezTo>
                  <a:cubicBezTo>
                    <a:pt x="20" y="71"/>
                    <a:pt x="68" y="93"/>
                    <a:pt x="84" y="87"/>
                  </a:cubicBezTo>
                  <a:cubicBezTo>
                    <a:pt x="100" y="81"/>
                    <a:pt x="111" y="32"/>
                    <a:pt x="106" y="19"/>
                  </a:cubicBezTo>
                  <a:cubicBezTo>
                    <a:pt x="101" y="6"/>
                    <a:pt x="71" y="8"/>
                    <a:pt x="56" y="8"/>
                  </a:cubicBezTo>
                  <a:cubicBezTo>
                    <a:pt x="41" y="8"/>
                    <a:pt x="30" y="0"/>
                    <a:pt x="22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728">
              <a:extLst>
                <a:ext uri="{FF2B5EF4-FFF2-40B4-BE49-F238E27FC236}">
                  <a16:creationId xmlns:a16="http://schemas.microsoft.com/office/drawing/2014/main" id="{6998425B-16D4-2847-B9BB-F6C7B6DD61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9" y="543"/>
              <a:ext cx="722" cy="86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55936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 Rounded MT Bold" charset="0"/>
              </a:endParaRPr>
            </a:p>
          </p:txBody>
        </p:sp>
      </p:grpSp>
      <p:sp>
        <p:nvSpPr>
          <p:cNvPr id="81" name="Text Box 17">
            <a:extLst>
              <a:ext uri="{FF2B5EF4-FFF2-40B4-BE49-F238E27FC236}">
                <a16:creationId xmlns:a16="http://schemas.microsoft.com/office/drawing/2014/main" id="{BEC00E2D-F8A8-F04A-B263-68B077C4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41" y="1993363"/>
            <a:ext cx="906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Calibri" charset="0"/>
              </a:rPr>
              <a:t>Naïve T cell</a:t>
            </a:r>
            <a:endParaRPr lang="en-US" sz="2000" baseline="-25000" dirty="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82" name="TextBox 28">
            <a:extLst>
              <a:ext uri="{FF2B5EF4-FFF2-40B4-BE49-F238E27FC236}">
                <a16:creationId xmlns:a16="http://schemas.microsoft.com/office/drawing/2014/main" id="{EB9EAA15-FEBD-7A4A-B915-A85A27D7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075" y="2711942"/>
            <a:ext cx="791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IL-4</a:t>
            </a:r>
          </a:p>
        </p:txBody>
      </p:sp>
      <p:sp>
        <p:nvSpPr>
          <p:cNvPr id="83" name="Text Box 17">
            <a:extLst>
              <a:ext uri="{FF2B5EF4-FFF2-40B4-BE49-F238E27FC236}">
                <a16:creationId xmlns:a16="http://schemas.microsoft.com/office/drawing/2014/main" id="{DF375564-A837-D143-9E9F-E1E2B8A1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101" y="1708336"/>
            <a:ext cx="106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cs typeface="Calibri" charset="0"/>
              </a:rPr>
              <a:t>Th2 effector</a:t>
            </a:r>
            <a:endParaRPr lang="en-US" sz="2000" baseline="-25000" dirty="0">
              <a:solidFill>
                <a:srgbClr val="000000"/>
              </a:solidFill>
              <a:cs typeface="Calibri" charset="0"/>
            </a:endParaRPr>
          </a:p>
        </p:txBody>
      </p:sp>
      <p:grpSp>
        <p:nvGrpSpPr>
          <p:cNvPr id="84" name="Group 732">
            <a:extLst>
              <a:ext uri="{FF2B5EF4-FFF2-40B4-BE49-F238E27FC236}">
                <a16:creationId xmlns:a16="http://schemas.microsoft.com/office/drawing/2014/main" id="{8E27C38E-8D09-6047-BF5E-D48DEA9DEDF7}"/>
              </a:ext>
            </a:extLst>
          </p:cNvPr>
          <p:cNvGrpSpPr>
            <a:grpSpLocks/>
          </p:cNvGrpSpPr>
          <p:nvPr/>
        </p:nvGrpSpPr>
        <p:grpSpPr bwMode="auto">
          <a:xfrm>
            <a:off x="5258640" y="2450910"/>
            <a:ext cx="867437" cy="884507"/>
            <a:chOff x="2592" y="384"/>
            <a:chExt cx="1061" cy="1257"/>
          </a:xfrm>
        </p:grpSpPr>
        <p:sp>
          <p:nvSpPr>
            <p:cNvPr id="85" name="Freeform 733">
              <a:extLst>
                <a:ext uri="{FF2B5EF4-FFF2-40B4-BE49-F238E27FC236}">
                  <a16:creationId xmlns:a16="http://schemas.microsoft.com/office/drawing/2014/main" id="{8E4ABD51-FF26-CD41-8A1E-E2E7631B7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71" y="1184"/>
              <a:ext cx="73" cy="21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734">
              <a:extLst>
                <a:ext uri="{FF2B5EF4-FFF2-40B4-BE49-F238E27FC236}">
                  <a16:creationId xmlns:a16="http://schemas.microsoft.com/office/drawing/2014/main" id="{50030EC1-9415-EC49-B2EF-9D54058894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1" y="493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735">
              <a:extLst>
                <a:ext uri="{FF2B5EF4-FFF2-40B4-BE49-F238E27FC236}">
                  <a16:creationId xmlns:a16="http://schemas.microsoft.com/office/drawing/2014/main" id="{B8F13C10-90C2-1141-8777-4865C20507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1" y="439"/>
              <a:ext cx="18" cy="2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736">
              <a:extLst>
                <a:ext uri="{FF2B5EF4-FFF2-40B4-BE49-F238E27FC236}">
                  <a16:creationId xmlns:a16="http://schemas.microsoft.com/office/drawing/2014/main" id="{12C142BB-855E-D542-9BA4-78CC659459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30" y="649"/>
              <a:ext cx="23" cy="3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737">
              <a:extLst>
                <a:ext uri="{FF2B5EF4-FFF2-40B4-BE49-F238E27FC236}">
                  <a16:creationId xmlns:a16="http://schemas.microsoft.com/office/drawing/2014/main" id="{6373BC72-ED70-A645-B798-7BF5CBD1C2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2" y="793"/>
              <a:ext cx="73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738">
              <a:extLst>
                <a:ext uri="{FF2B5EF4-FFF2-40B4-BE49-F238E27FC236}">
                  <a16:creationId xmlns:a16="http://schemas.microsoft.com/office/drawing/2014/main" id="{D4212950-CD4F-AD49-B6CA-8867F8D3A4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24" y="1026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739">
              <a:extLst>
                <a:ext uri="{FF2B5EF4-FFF2-40B4-BE49-F238E27FC236}">
                  <a16:creationId xmlns:a16="http://schemas.microsoft.com/office/drawing/2014/main" id="{D04E6278-B4B4-1E42-9294-E37A87C909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8" y="1305"/>
              <a:ext cx="43" cy="5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740">
              <a:extLst>
                <a:ext uri="{FF2B5EF4-FFF2-40B4-BE49-F238E27FC236}">
                  <a16:creationId xmlns:a16="http://schemas.microsoft.com/office/drawing/2014/main" id="{B52BAE70-64EB-454C-850A-B9A77E263D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7" y="1441"/>
              <a:ext cx="23" cy="26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741">
              <a:extLst>
                <a:ext uri="{FF2B5EF4-FFF2-40B4-BE49-F238E27FC236}">
                  <a16:creationId xmlns:a16="http://schemas.microsoft.com/office/drawing/2014/main" id="{A81B00AB-2F87-D641-8282-D23D4C072B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1" y="718"/>
              <a:ext cx="74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742">
              <a:extLst>
                <a:ext uri="{FF2B5EF4-FFF2-40B4-BE49-F238E27FC236}">
                  <a16:creationId xmlns:a16="http://schemas.microsoft.com/office/drawing/2014/main" id="{7D97CB3F-0B16-ED40-89A6-13BF4AD0A3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60" y="560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743">
              <a:extLst>
                <a:ext uri="{FF2B5EF4-FFF2-40B4-BE49-F238E27FC236}">
                  <a16:creationId xmlns:a16="http://schemas.microsoft.com/office/drawing/2014/main" id="{0E554884-CB3F-D24E-9404-7B34D757AD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0" y="940"/>
              <a:ext cx="33" cy="4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744">
              <a:extLst>
                <a:ext uri="{FF2B5EF4-FFF2-40B4-BE49-F238E27FC236}">
                  <a16:creationId xmlns:a16="http://schemas.microsoft.com/office/drawing/2014/main" id="{6267022B-D7CB-A647-95FC-D71916E144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8" y="1202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745">
              <a:extLst>
                <a:ext uri="{FF2B5EF4-FFF2-40B4-BE49-F238E27FC236}">
                  <a16:creationId xmlns:a16="http://schemas.microsoft.com/office/drawing/2014/main" id="{22711ED7-90A0-AB4B-BEB1-9F63FA2810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7" y="1360"/>
              <a:ext cx="25" cy="3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746">
              <a:extLst>
                <a:ext uri="{FF2B5EF4-FFF2-40B4-BE49-F238E27FC236}">
                  <a16:creationId xmlns:a16="http://schemas.microsoft.com/office/drawing/2014/main" id="{626C463F-381D-8A4F-8566-001FD6C642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1" y="1461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747">
              <a:extLst>
                <a:ext uri="{FF2B5EF4-FFF2-40B4-BE49-F238E27FC236}">
                  <a16:creationId xmlns:a16="http://schemas.microsoft.com/office/drawing/2014/main" id="{0D75E60D-A5EC-1E4E-A082-B2B6AC4760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6" y="1449"/>
              <a:ext cx="43" cy="50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748">
              <a:extLst>
                <a:ext uri="{FF2B5EF4-FFF2-40B4-BE49-F238E27FC236}">
                  <a16:creationId xmlns:a16="http://schemas.microsoft.com/office/drawing/2014/main" id="{422381E0-C28C-D74C-B06A-95766F84FC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2" y="384"/>
              <a:ext cx="1061" cy="1257"/>
            </a:xfrm>
            <a:custGeom>
              <a:avLst/>
              <a:gdLst>
                <a:gd name="T0" fmla="*/ 12 w 2151"/>
                <a:gd name="T1" fmla="*/ 2 h 2242"/>
                <a:gd name="T2" fmla="*/ 2 w 2151"/>
                <a:gd name="T3" fmla="*/ 17 h 2242"/>
                <a:gd name="T4" fmla="*/ 0 w 2151"/>
                <a:gd name="T5" fmla="*/ 40 h 2242"/>
                <a:gd name="T6" fmla="*/ 6 w 2151"/>
                <a:gd name="T7" fmla="*/ 63 h 2242"/>
                <a:gd name="T8" fmla="*/ 17 w 2151"/>
                <a:gd name="T9" fmla="*/ 69 h 2242"/>
                <a:gd name="T10" fmla="*/ 27 w 2151"/>
                <a:gd name="T11" fmla="*/ 60 h 2242"/>
                <a:gd name="T12" fmla="*/ 31 w 2151"/>
                <a:gd name="T13" fmla="*/ 43 h 2242"/>
                <a:gd name="T14" fmla="*/ 30 w 2151"/>
                <a:gd name="T15" fmla="*/ 22 h 2242"/>
                <a:gd name="T16" fmla="*/ 24 w 2151"/>
                <a:gd name="T17" fmla="*/ 6 h 2242"/>
                <a:gd name="T18" fmla="*/ 12 w 2151"/>
                <a:gd name="T19" fmla="*/ 2 h 2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1"/>
                <a:gd name="T31" fmla="*/ 0 h 2242"/>
                <a:gd name="T32" fmla="*/ 2151 w 2151"/>
                <a:gd name="T33" fmla="*/ 2242 h 2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1" h="2242">
                  <a:moveTo>
                    <a:pt x="864" y="64"/>
                  </a:moveTo>
                  <a:cubicBezTo>
                    <a:pt x="611" y="128"/>
                    <a:pt x="289" y="353"/>
                    <a:pt x="153" y="556"/>
                  </a:cubicBezTo>
                  <a:cubicBezTo>
                    <a:pt x="17" y="759"/>
                    <a:pt x="0" y="1039"/>
                    <a:pt x="45" y="1284"/>
                  </a:cubicBezTo>
                  <a:cubicBezTo>
                    <a:pt x="90" y="1529"/>
                    <a:pt x="240" y="1873"/>
                    <a:pt x="424" y="2030"/>
                  </a:cubicBezTo>
                  <a:cubicBezTo>
                    <a:pt x="608" y="2187"/>
                    <a:pt x="908" y="2242"/>
                    <a:pt x="1147" y="2227"/>
                  </a:cubicBezTo>
                  <a:cubicBezTo>
                    <a:pt x="1386" y="2212"/>
                    <a:pt x="1697" y="2083"/>
                    <a:pt x="1858" y="1939"/>
                  </a:cubicBezTo>
                  <a:cubicBezTo>
                    <a:pt x="2019" y="1795"/>
                    <a:pt x="2075" y="1565"/>
                    <a:pt x="2112" y="1363"/>
                  </a:cubicBezTo>
                  <a:cubicBezTo>
                    <a:pt x="2149" y="1161"/>
                    <a:pt x="2151" y="923"/>
                    <a:pt x="2078" y="725"/>
                  </a:cubicBezTo>
                  <a:cubicBezTo>
                    <a:pt x="2005" y="527"/>
                    <a:pt x="1874" y="282"/>
                    <a:pt x="1672" y="172"/>
                  </a:cubicBezTo>
                  <a:cubicBezTo>
                    <a:pt x="1470" y="62"/>
                    <a:pt x="1117" y="0"/>
                    <a:pt x="864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A3FFC6">
                    <a:alpha val="79999"/>
                  </a:srgbClr>
                </a:gs>
                <a:gs pos="100000">
                  <a:srgbClr val="00FF84">
                    <a:alpha val="79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FF8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749">
              <a:extLst>
                <a:ext uri="{FF2B5EF4-FFF2-40B4-BE49-F238E27FC236}">
                  <a16:creationId xmlns:a16="http://schemas.microsoft.com/office/drawing/2014/main" id="{C589D8F1-79B9-0D44-93B0-E91F1424C27E}"/>
                </a:ext>
              </a:extLst>
            </p:cNvPr>
            <p:cNvSpPr>
              <a:spLocks noChangeAspect="1"/>
            </p:cNvSpPr>
            <p:nvPr/>
          </p:nvSpPr>
          <p:spPr bwMode="auto">
            <a:xfrm rot="1588548">
              <a:off x="3169" y="675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750">
              <a:extLst>
                <a:ext uri="{FF2B5EF4-FFF2-40B4-BE49-F238E27FC236}">
                  <a16:creationId xmlns:a16="http://schemas.microsoft.com/office/drawing/2014/main" id="{3FB12778-8934-904B-9992-0695BF81C2A0}"/>
                </a:ext>
              </a:extLst>
            </p:cNvPr>
            <p:cNvSpPr>
              <a:spLocks noChangeAspect="1"/>
            </p:cNvSpPr>
            <p:nvPr/>
          </p:nvSpPr>
          <p:spPr bwMode="auto">
            <a:xfrm rot="20011452" flipV="1">
              <a:off x="3091" y="1020"/>
              <a:ext cx="124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751">
              <a:extLst>
                <a:ext uri="{FF2B5EF4-FFF2-40B4-BE49-F238E27FC236}">
                  <a16:creationId xmlns:a16="http://schemas.microsoft.com/office/drawing/2014/main" id="{7F9628A8-8481-C946-B2C8-84CEBBE40F60}"/>
                </a:ext>
              </a:extLst>
            </p:cNvPr>
            <p:cNvSpPr>
              <a:spLocks noChangeAspect="1"/>
            </p:cNvSpPr>
            <p:nvPr/>
          </p:nvSpPr>
          <p:spPr bwMode="auto">
            <a:xfrm rot="20011452" flipV="1">
              <a:off x="3043" y="657"/>
              <a:ext cx="126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752">
              <a:extLst>
                <a:ext uri="{FF2B5EF4-FFF2-40B4-BE49-F238E27FC236}">
                  <a16:creationId xmlns:a16="http://schemas.microsoft.com/office/drawing/2014/main" id="{C965221B-49C3-0347-BAE2-3B379EC288E8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263" y="824"/>
              <a:ext cx="127" cy="251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753">
              <a:extLst>
                <a:ext uri="{FF2B5EF4-FFF2-40B4-BE49-F238E27FC236}">
                  <a16:creationId xmlns:a16="http://schemas.microsoft.com/office/drawing/2014/main" id="{F08E62B6-3F6C-EB41-8C6D-2B631DA07695}"/>
                </a:ext>
              </a:extLst>
            </p:cNvPr>
            <p:cNvSpPr>
              <a:spLocks noChangeAspect="1"/>
            </p:cNvSpPr>
            <p:nvPr/>
          </p:nvSpPr>
          <p:spPr bwMode="auto">
            <a:xfrm rot="4687844" flipH="1">
              <a:off x="3190" y="820"/>
              <a:ext cx="144" cy="221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754">
              <a:extLst>
                <a:ext uri="{FF2B5EF4-FFF2-40B4-BE49-F238E27FC236}">
                  <a16:creationId xmlns:a16="http://schemas.microsoft.com/office/drawing/2014/main" id="{16163D88-9C67-524A-B0B7-7AA20EF98C9E}"/>
                </a:ext>
              </a:extLst>
            </p:cNvPr>
            <p:cNvSpPr>
              <a:spLocks noChangeAspect="1"/>
            </p:cNvSpPr>
            <p:nvPr/>
          </p:nvSpPr>
          <p:spPr bwMode="auto">
            <a:xfrm rot="-2250469">
              <a:off x="3197" y="945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755">
              <a:extLst>
                <a:ext uri="{FF2B5EF4-FFF2-40B4-BE49-F238E27FC236}">
                  <a16:creationId xmlns:a16="http://schemas.microsoft.com/office/drawing/2014/main" id="{F53866DA-4215-A442-8CAF-7DD69ABE95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1" y="862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756">
              <a:extLst>
                <a:ext uri="{FF2B5EF4-FFF2-40B4-BE49-F238E27FC236}">
                  <a16:creationId xmlns:a16="http://schemas.microsoft.com/office/drawing/2014/main" id="{21945077-93B3-CC4C-9E24-E091BE54CDD2}"/>
                </a:ext>
              </a:extLst>
            </p:cNvPr>
            <p:cNvSpPr>
              <a:spLocks noChangeAspect="1"/>
            </p:cNvSpPr>
            <p:nvPr/>
          </p:nvSpPr>
          <p:spPr bwMode="auto">
            <a:xfrm rot="17541503" flipV="1">
              <a:off x="2910" y="675"/>
              <a:ext cx="144" cy="218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757">
              <a:extLst>
                <a:ext uri="{FF2B5EF4-FFF2-40B4-BE49-F238E27FC236}">
                  <a16:creationId xmlns:a16="http://schemas.microsoft.com/office/drawing/2014/main" id="{BBDC6F0C-0BF8-0A40-8325-6ACFA409FA8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827" y="767"/>
              <a:ext cx="127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758">
              <a:extLst>
                <a:ext uri="{FF2B5EF4-FFF2-40B4-BE49-F238E27FC236}">
                  <a16:creationId xmlns:a16="http://schemas.microsoft.com/office/drawing/2014/main" id="{B87E876B-D1F1-F94A-B1E5-B2A198A58BD7}"/>
                </a:ext>
              </a:extLst>
            </p:cNvPr>
            <p:cNvSpPr>
              <a:spLocks noChangeAspect="1"/>
            </p:cNvSpPr>
            <p:nvPr/>
          </p:nvSpPr>
          <p:spPr bwMode="auto">
            <a:xfrm rot="13389691" flipH="1">
              <a:off x="2749" y="848"/>
              <a:ext cx="126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759">
              <a:extLst>
                <a:ext uri="{FF2B5EF4-FFF2-40B4-BE49-F238E27FC236}">
                  <a16:creationId xmlns:a16="http://schemas.microsoft.com/office/drawing/2014/main" id="{5AB98D08-4246-2042-A9DE-7646FC447795}"/>
                </a:ext>
              </a:extLst>
            </p:cNvPr>
            <p:cNvSpPr>
              <a:spLocks noChangeAspect="1"/>
            </p:cNvSpPr>
            <p:nvPr/>
          </p:nvSpPr>
          <p:spPr bwMode="auto">
            <a:xfrm rot="-6913792">
              <a:off x="2897" y="908"/>
              <a:ext cx="144" cy="218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760">
              <a:extLst>
                <a:ext uri="{FF2B5EF4-FFF2-40B4-BE49-F238E27FC236}">
                  <a16:creationId xmlns:a16="http://schemas.microsoft.com/office/drawing/2014/main" id="{6FB8920B-F28B-F04B-87E0-0FAE1CC61217}"/>
                </a:ext>
              </a:extLst>
            </p:cNvPr>
            <p:cNvSpPr>
              <a:spLocks noChangeAspect="1"/>
            </p:cNvSpPr>
            <p:nvPr/>
          </p:nvSpPr>
          <p:spPr bwMode="auto">
            <a:xfrm rot="1588548">
              <a:off x="2838" y="859"/>
              <a:ext cx="124" cy="248"/>
            </a:xfrm>
            <a:custGeom>
              <a:avLst/>
              <a:gdLst>
                <a:gd name="T0" fmla="*/ 1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0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1 w 330"/>
                <a:gd name="T17" fmla="*/ 0 h 913"/>
                <a:gd name="T18" fmla="*/ 1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761">
              <a:extLst>
                <a:ext uri="{FF2B5EF4-FFF2-40B4-BE49-F238E27FC236}">
                  <a16:creationId xmlns:a16="http://schemas.microsoft.com/office/drawing/2014/main" id="{10FF4CA6-D61D-9343-B656-6F11AD7D6FFC}"/>
                </a:ext>
              </a:extLst>
            </p:cNvPr>
            <p:cNvSpPr>
              <a:spLocks noChangeAspect="1"/>
            </p:cNvSpPr>
            <p:nvPr/>
          </p:nvSpPr>
          <p:spPr bwMode="auto">
            <a:xfrm rot="-5591453">
              <a:off x="3009" y="906"/>
              <a:ext cx="144" cy="218"/>
            </a:xfrm>
            <a:custGeom>
              <a:avLst/>
              <a:gdLst>
                <a:gd name="T0" fmla="*/ 2 w 330"/>
                <a:gd name="T1" fmla="*/ 0 h 913"/>
                <a:gd name="T2" fmla="*/ 0 w 330"/>
                <a:gd name="T3" fmla="*/ 0 h 913"/>
                <a:gd name="T4" fmla="*/ 0 w 330"/>
                <a:gd name="T5" fmla="*/ 0 h 913"/>
                <a:gd name="T6" fmla="*/ 1 w 330"/>
                <a:gd name="T7" fmla="*/ 0 h 913"/>
                <a:gd name="T8" fmla="*/ 1 w 330"/>
                <a:gd name="T9" fmla="*/ 0 h 913"/>
                <a:gd name="T10" fmla="*/ 0 w 330"/>
                <a:gd name="T11" fmla="*/ 0 h 913"/>
                <a:gd name="T12" fmla="*/ 0 w 330"/>
                <a:gd name="T13" fmla="*/ 0 h 913"/>
                <a:gd name="T14" fmla="*/ 1 w 330"/>
                <a:gd name="T15" fmla="*/ 0 h 913"/>
                <a:gd name="T16" fmla="*/ 2 w 330"/>
                <a:gd name="T17" fmla="*/ 0 h 913"/>
                <a:gd name="T18" fmla="*/ 2 w 330"/>
                <a:gd name="T19" fmla="*/ 0 h 9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913"/>
                <a:gd name="T32" fmla="*/ 330 w 330"/>
                <a:gd name="T33" fmla="*/ 913 h 9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913">
                  <a:moveTo>
                    <a:pt x="294" y="21"/>
                  </a:moveTo>
                  <a:cubicBezTo>
                    <a:pt x="258" y="42"/>
                    <a:pt x="140" y="139"/>
                    <a:pt x="93" y="240"/>
                  </a:cubicBezTo>
                  <a:cubicBezTo>
                    <a:pt x="46" y="341"/>
                    <a:pt x="0" y="519"/>
                    <a:pt x="12" y="626"/>
                  </a:cubicBezTo>
                  <a:cubicBezTo>
                    <a:pt x="24" y="733"/>
                    <a:pt x="133" y="847"/>
                    <a:pt x="167" y="880"/>
                  </a:cubicBezTo>
                  <a:cubicBezTo>
                    <a:pt x="201" y="913"/>
                    <a:pt x="231" y="856"/>
                    <a:pt x="219" y="822"/>
                  </a:cubicBezTo>
                  <a:cubicBezTo>
                    <a:pt x="207" y="788"/>
                    <a:pt x="116" y="741"/>
                    <a:pt x="93" y="678"/>
                  </a:cubicBezTo>
                  <a:cubicBezTo>
                    <a:pt x="70" y="615"/>
                    <a:pt x="66" y="519"/>
                    <a:pt x="81" y="442"/>
                  </a:cubicBezTo>
                  <a:cubicBezTo>
                    <a:pt x="96" y="365"/>
                    <a:pt x="147" y="272"/>
                    <a:pt x="185" y="217"/>
                  </a:cubicBezTo>
                  <a:cubicBezTo>
                    <a:pt x="223" y="162"/>
                    <a:pt x="294" y="144"/>
                    <a:pt x="311" y="113"/>
                  </a:cubicBezTo>
                  <a:cubicBezTo>
                    <a:pt x="328" y="82"/>
                    <a:pt x="330" y="0"/>
                    <a:pt x="294" y="2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762">
              <a:extLst>
                <a:ext uri="{FF2B5EF4-FFF2-40B4-BE49-F238E27FC236}">
                  <a16:creationId xmlns:a16="http://schemas.microsoft.com/office/drawing/2014/main" id="{30B7643D-E6CD-B744-ADF2-E15513219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4" y="868"/>
              <a:ext cx="72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763">
              <a:extLst>
                <a:ext uri="{FF2B5EF4-FFF2-40B4-BE49-F238E27FC236}">
                  <a16:creationId xmlns:a16="http://schemas.microsoft.com/office/drawing/2014/main" id="{32258F8A-3727-F14C-8D67-A2598184E1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9" y="1020"/>
              <a:ext cx="41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764">
              <a:extLst>
                <a:ext uri="{FF2B5EF4-FFF2-40B4-BE49-F238E27FC236}">
                  <a16:creationId xmlns:a16="http://schemas.microsoft.com/office/drawing/2014/main" id="{E3815393-CEB8-EC40-8A08-DBCD7D8CF1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00" y="934"/>
              <a:ext cx="42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765">
              <a:extLst>
                <a:ext uri="{FF2B5EF4-FFF2-40B4-BE49-F238E27FC236}">
                  <a16:creationId xmlns:a16="http://schemas.microsoft.com/office/drawing/2014/main" id="{158DE4BE-9588-BA4A-8AEB-07A543C42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8" y="1240"/>
              <a:ext cx="40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766">
              <a:extLst>
                <a:ext uri="{FF2B5EF4-FFF2-40B4-BE49-F238E27FC236}">
                  <a16:creationId xmlns:a16="http://schemas.microsoft.com/office/drawing/2014/main" id="{7FAF4D6F-31E7-0344-B57F-2DBF06A956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0" y="963"/>
              <a:ext cx="44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767">
              <a:extLst>
                <a:ext uri="{FF2B5EF4-FFF2-40B4-BE49-F238E27FC236}">
                  <a16:creationId xmlns:a16="http://schemas.microsoft.com/office/drawing/2014/main" id="{8871C9E4-DFAC-4747-AC59-5AA124FFF4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8" y="1236"/>
              <a:ext cx="39" cy="4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768">
              <a:extLst>
                <a:ext uri="{FF2B5EF4-FFF2-40B4-BE49-F238E27FC236}">
                  <a16:creationId xmlns:a16="http://schemas.microsoft.com/office/drawing/2014/main" id="{0D114D47-4955-1A4A-AE8A-ECCBE3231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4" y="995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769">
              <a:extLst>
                <a:ext uri="{FF2B5EF4-FFF2-40B4-BE49-F238E27FC236}">
                  <a16:creationId xmlns:a16="http://schemas.microsoft.com/office/drawing/2014/main" id="{19F8808D-5453-4642-95C2-F77F3C8CC2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7" y="1096"/>
              <a:ext cx="42" cy="51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770">
              <a:extLst>
                <a:ext uri="{FF2B5EF4-FFF2-40B4-BE49-F238E27FC236}">
                  <a16:creationId xmlns:a16="http://schemas.microsoft.com/office/drawing/2014/main" id="{DEE43626-BAB1-D44D-BE04-CCADAE7E82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" y="1089"/>
              <a:ext cx="43" cy="5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771">
              <a:extLst>
                <a:ext uri="{FF2B5EF4-FFF2-40B4-BE49-F238E27FC236}">
                  <a16:creationId xmlns:a16="http://schemas.microsoft.com/office/drawing/2014/main" id="{431E006F-9AB4-E945-B5EB-038A0691C9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54" y="1170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772">
              <a:extLst>
                <a:ext uri="{FF2B5EF4-FFF2-40B4-BE49-F238E27FC236}">
                  <a16:creationId xmlns:a16="http://schemas.microsoft.com/office/drawing/2014/main" id="{5BFE7755-BB22-7D42-9FAC-D0E7BC9D8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0" y="1170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Freeform 773">
              <a:extLst>
                <a:ext uri="{FF2B5EF4-FFF2-40B4-BE49-F238E27FC236}">
                  <a16:creationId xmlns:a16="http://schemas.microsoft.com/office/drawing/2014/main" id="{C3B44470-55C5-744A-9946-67D3EE1FAD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7" y="931"/>
              <a:ext cx="31" cy="41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Freeform 774">
              <a:extLst>
                <a:ext uri="{FF2B5EF4-FFF2-40B4-BE49-F238E27FC236}">
                  <a16:creationId xmlns:a16="http://schemas.microsoft.com/office/drawing/2014/main" id="{4C8352BF-D501-C543-85BD-C3B085D209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1" y="1173"/>
              <a:ext cx="28" cy="32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Freeform 775">
              <a:extLst>
                <a:ext uri="{FF2B5EF4-FFF2-40B4-BE49-F238E27FC236}">
                  <a16:creationId xmlns:a16="http://schemas.microsoft.com/office/drawing/2014/main" id="{2EFC1632-D02A-8341-8351-0CFCD9F5CA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7" y="859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Freeform 776">
              <a:extLst>
                <a:ext uri="{FF2B5EF4-FFF2-40B4-BE49-F238E27FC236}">
                  <a16:creationId xmlns:a16="http://schemas.microsoft.com/office/drawing/2014/main" id="{2F0ED4ED-CF9E-5441-8C27-243A3EF950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8" y="1110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777">
              <a:extLst>
                <a:ext uri="{FF2B5EF4-FFF2-40B4-BE49-F238E27FC236}">
                  <a16:creationId xmlns:a16="http://schemas.microsoft.com/office/drawing/2014/main" id="{E40A5D88-2B17-784D-9F18-A3C18E245B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1" y="764"/>
              <a:ext cx="28" cy="35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778">
              <a:extLst>
                <a:ext uri="{FF2B5EF4-FFF2-40B4-BE49-F238E27FC236}">
                  <a16:creationId xmlns:a16="http://schemas.microsoft.com/office/drawing/2014/main" id="{5773FA9F-6061-0E4A-A798-961E9AE47E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6" y="666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779">
              <a:extLst>
                <a:ext uri="{FF2B5EF4-FFF2-40B4-BE49-F238E27FC236}">
                  <a16:creationId xmlns:a16="http://schemas.microsoft.com/office/drawing/2014/main" id="{CBC5F112-1188-4343-8859-D13A5CBA22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0" y="672"/>
              <a:ext cx="25" cy="2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Freeform 780">
              <a:extLst>
                <a:ext uri="{FF2B5EF4-FFF2-40B4-BE49-F238E27FC236}">
                  <a16:creationId xmlns:a16="http://schemas.microsoft.com/office/drawing/2014/main" id="{CA8B36E4-FD03-D743-944C-A8B69CFF11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72" y="707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781">
              <a:extLst>
                <a:ext uri="{FF2B5EF4-FFF2-40B4-BE49-F238E27FC236}">
                  <a16:creationId xmlns:a16="http://schemas.microsoft.com/office/drawing/2014/main" id="{52B69A15-B852-6B47-9122-5160A6BE83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4" y="779"/>
              <a:ext cx="44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782">
              <a:extLst>
                <a:ext uri="{FF2B5EF4-FFF2-40B4-BE49-F238E27FC236}">
                  <a16:creationId xmlns:a16="http://schemas.microsoft.com/office/drawing/2014/main" id="{4318E45C-4B91-3D4B-81D2-F3BA54463C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6" y="880"/>
              <a:ext cx="41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783">
              <a:extLst>
                <a:ext uri="{FF2B5EF4-FFF2-40B4-BE49-F238E27FC236}">
                  <a16:creationId xmlns:a16="http://schemas.microsoft.com/office/drawing/2014/main" id="{E9519A0A-A3A9-4844-A4A1-7580250EFF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2" y="1098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Freeform 784">
              <a:extLst>
                <a:ext uri="{FF2B5EF4-FFF2-40B4-BE49-F238E27FC236}">
                  <a16:creationId xmlns:a16="http://schemas.microsoft.com/office/drawing/2014/main" id="{43A03A26-A3B3-D449-97C4-8C2CE1B1F7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29" y="1075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Freeform 785">
              <a:extLst>
                <a:ext uri="{FF2B5EF4-FFF2-40B4-BE49-F238E27FC236}">
                  <a16:creationId xmlns:a16="http://schemas.microsoft.com/office/drawing/2014/main" id="{A223500B-8948-264F-BDE5-0830ED84B6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5" y="1121"/>
              <a:ext cx="40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Freeform 786">
              <a:extLst>
                <a:ext uri="{FF2B5EF4-FFF2-40B4-BE49-F238E27FC236}">
                  <a16:creationId xmlns:a16="http://schemas.microsoft.com/office/drawing/2014/main" id="{99CF5EC6-7E96-E94C-98FE-C3C5F1FAA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6" y="1191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Freeform 787">
              <a:extLst>
                <a:ext uri="{FF2B5EF4-FFF2-40B4-BE49-F238E27FC236}">
                  <a16:creationId xmlns:a16="http://schemas.microsoft.com/office/drawing/2014/main" id="{393DF993-ECA6-AD48-B5DF-EB90C063D1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0" y="1044"/>
              <a:ext cx="43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Freeform 788">
              <a:extLst>
                <a:ext uri="{FF2B5EF4-FFF2-40B4-BE49-F238E27FC236}">
                  <a16:creationId xmlns:a16="http://schemas.microsoft.com/office/drawing/2014/main" id="{D8022ECE-CF31-354D-A105-AD04202009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7" y="687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Freeform 789">
              <a:extLst>
                <a:ext uri="{FF2B5EF4-FFF2-40B4-BE49-F238E27FC236}">
                  <a16:creationId xmlns:a16="http://schemas.microsoft.com/office/drawing/2014/main" id="{C1B13DE7-AA68-3D4F-BEF6-CECC799A9F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7" y="1240"/>
              <a:ext cx="43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790">
              <a:extLst>
                <a:ext uri="{FF2B5EF4-FFF2-40B4-BE49-F238E27FC236}">
                  <a16:creationId xmlns:a16="http://schemas.microsoft.com/office/drawing/2014/main" id="{FB94F34B-21EF-6049-B37D-0C85F8686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2" y="819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791">
              <a:extLst>
                <a:ext uri="{FF2B5EF4-FFF2-40B4-BE49-F238E27FC236}">
                  <a16:creationId xmlns:a16="http://schemas.microsoft.com/office/drawing/2014/main" id="{3158DB37-AC50-0948-A5A1-6A548F19BA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9" y="1104"/>
              <a:ext cx="43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792">
              <a:extLst>
                <a:ext uri="{FF2B5EF4-FFF2-40B4-BE49-F238E27FC236}">
                  <a16:creationId xmlns:a16="http://schemas.microsoft.com/office/drawing/2014/main" id="{2A8273E8-3D4F-A44B-A08D-734364C9F3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0" y="914"/>
              <a:ext cx="33" cy="34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Freeform 793">
              <a:extLst>
                <a:ext uri="{FF2B5EF4-FFF2-40B4-BE49-F238E27FC236}">
                  <a16:creationId xmlns:a16="http://schemas.microsoft.com/office/drawing/2014/main" id="{8B0260EA-F162-DF43-AC9B-5608A285BA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" y="983"/>
              <a:ext cx="44" cy="49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1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6" name="Freeform 794">
              <a:extLst>
                <a:ext uri="{FF2B5EF4-FFF2-40B4-BE49-F238E27FC236}">
                  <a16:creationId xmlns:a16="http://schemas.microsoft.com/office/drawing/2014/main" id="{E0B3105B-1687-EA47-836D-56EB5E8169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8" y="756"/>
              <a:ext cx="43" cy="48"/>
            </a:xfrm>
            <a:custGeom>
              <a:avLst/>
              <a:gdLst>
                <a:gd name="T0" fmla="*/ 0 w 112"/>
                <a:gd name="T1" fmla="*/ 0 h 113"/>
                <a:gd name="T2" fmla="*/ 0 w 112"/>
                <a:gd name="T3" fmla="*/ 0 h 113"/>
                <a:gd name="T4" fmla="*/ 0 w 112"/>
                <a:gd name="T5" fmla="*/ 0 h 113"/>
                <a:gd name="T6" fmla="*/ 0 w 112"/>
                <a:gd name="T7" fmla="*/ 0 h 113"/>
                <a:gd name="T8" fmla="*/ 0 w 112"/>
                <a:gd name="T9" fmla="*/ 0 h 113"/>
                <a:gd name="T10" fmla="*/ 0 w 112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3"/>
                <a:gd name="T20" fmla="*/ 112 w 11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3">
                  <a:moveTo>
                    <a:pt x="20" y="11"/>
                  </a:moveTo>
                  <a:cubicBezTo>
                    <a:pt x="10" y="22"/>
                    <a:pt x="0" y="59"/>
                    <a:pt x="8" y="75"/>
                  </a:cubicBezTo>
                  <a:cubicBezTo>
                    <a:pt x="16" y="91"/>
                    <a:pt x="54" y="113"/>
                    <a:pt x="71" y="109"/>
                  </a:cubicBezTo>
                  <a:cubicBezTo>
                    <a:pt x="88" y="105"/>
                    <a:pt x="112" y="69"/>
                    <a:pt x="112" y="52"/>
                  </a:cubicBezTo>
                  <a:cubicBezTo>
                    <a:pt x="112" y="35"/>
                    <a:pt x="89" y="10"/>
                    <a:pt x="71" y="6"/>
                  </a:cubicBezTo>
                  <a:cubicBezTo>
                    <a:pt x="53" y="2"/>
                    <a:pt x="30" y="0"/>
                    <a:pt x="20" y="11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7" name="Freeform 795">
              <a:extLst>
                <a:ext uri="{FF2B5EF4-FFF2-40B4-BE49-F238E27FC236}">
                  <a16:creationId xmlns:a16="http://schemas.microsoft.com/office/drawing/2014/main" id="{01807D6B-200F-BC42-ABC8-9C05466F82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5" y="868"/>
              <a:ext cx="73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Freeform 796">
              <a:extLst>
                <a:ext uri="{FF2B5EF4-FFF2-40B4-BE49-F238E27FC236}">
                  <a16:creationId xmlns:a16="http://schemas.microsoft.com/office/drawing/2014/main" id="{C6AFA212-3296-634F-9383-524BCC2218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7" y="1332"/>
              <a:ext cx="73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" name="Freeform 797">
              <a:extLst>
                <a:ext uri="{FF2B5EF4-FFF2-40B4-BE49-F238E27FC236}">
                  <a16:creationId xmlns:a16="http://schemas.microsoft.com/office/drawing/2014/main" id="{44B4A116-4782-5045-961C-961C21C728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" y="1251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Freeform 798">
              <a:extLst>
                <a:ext uri="{FF2B5EF4-FFF2-40B4-BE49-F238E27FC236}">
                  <a16:creationId xmlns:a16="http://schemas.microsoft.com/office/drawing/2014/main" id="{4695404D-02BE-C64B-9817-CCF4A07E98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71" y="1168"/>
              <a:ext cx="73" cy="23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1" name="Freeform 799">
              <a:extLst>
                <a:ext uri="{FF2B5EF4-FFF2-40B4-BE49-F238E27FC236}">
                  <a16:creationId xmlns:a16="http://schemas.microsoft.com/office/drawing/2014/main" id="{15E14CB0-6369-CE48-BBBC-B354ABF68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8" y="1291"/>
              <a:ext cx="74" cy="21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Freeform 800">
              <a:extLst>
                <a:ext uri="{FF2B5EF4-FFF2-40B4-BE49-F238E27FC236}">
                  <a16:creationId xmlns:a16="http://schemas.microsoft.com/office/drawing/2014/main" id="{9E590D86-683E-CA45-A8A1-7F55B1FA81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2" y="1168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" name="Freeform 801">
              <a:extLst>
                <a:ext uri="{FF2B5EF4-FFF2-40B4-BE49-F238E27FC236}">
                  <a16:creationId xmlns:a16="http://schemas.microsoft.com/office/drawing/2014/main" id="{6220D6BA-C8DF-824A-970C-E0EF652ABA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9" y="1121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4" name="Freeform 802">
              <a:extLst>
                <a:ext uri="{FF2B5EF4-FFF2-40B4-BE49-F238E27FC236}">
                  <a16:creationId xmlns:a16="http://schemas.microsoft.com/office/drawing/2014/main" id="{A5A55690-A292-BB4B-B745-5A4A3185CE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6" y="1242"/>
              <a:ext cx="71" cy="21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Freeform 803">
              <a:extLst>
                <a:ext uri="{FF2B5EF4-FFF2-40B4-BE49-F238E27FC236}">
                  <a16:creationId xmlns:a16="http://schemas.microsoft.com/office/drawing/2014/main" id="{C627BCFE-0066-0144-8F30-3FED1A41EC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68" y="1216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804">
              <a:extLst>
                <a:ext uri="{FF2B5EF4-FFF2-40B4-BE49-F238E27FC236}">
                  <a16:creationId xmlns:a16="http://schemas.microsoft.com/office/drawing/2014/main" id="{618D0084-8CB8-4F4E-BFDD-3E6A8F956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9" y="796"/>
              <a:ext cx="70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0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805">
              <a:extLst>
                <a:ext uri="{FF2B5EF4-FFF2-40B4-BE49-F238E27FC236}">
                  <a16:creationId xmlns:a16="http://schemas.microsoft.com/office/drawing/2014/main" id="{4599E4AC-3B36-5F49-813B-4DD4C7E0E4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94" y="1176"/>
              <a:ext cx="72" cy="23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806">
              <a:extLst>
                <a:ext uri="{FF2B5EF4-FFF2-40B4-BE49-F238E27FC236}">
                  <a16:creationId xmlns:a16="http://schemas.microsoft.com/office/drawing/2014/main" id="{4C9FE77C-5853-8C49-ABD5-05E2D6965F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45" y="1092"/>
              <a:ext cx="71" cy="20"/>
            </a:xfrm>
            <a:custGeom>
              <a:avLst/>
              <a:gdLst>
                <a:gd name="T0" fmla="*/ 0 w 189"/>
                <a:gd name="T1" fmla="*/ 0 h 47"/>
                <a:gd name="T2" fmla="*/ 0 w 189"/>
                <a:gd name="T3" fmla="*/ 0 h 47"/>
                <a:gd name="T4" fmla="*/ 1 w 189"/>
                <a:gd name="T5" fmla="*/ 0 h 47"/>
                <a:gd name="T6" fmla="*/ 0 w 189"/>
                <a:gd name="T7" fmla="*/ 0 h 47"/>
                <a:gd name="T8" fmla="*/ 0 w 189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"/>
                <a:gd name="T16" fmla="*/ 0 h 47"/>
                <a:gd name="T17" fmla="*/ 189 w 18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" h="47">
                  <a:moveTo>
                    <a:pt x="8" y="17"/>
                  </a:moveTo>
                  <a:cubicBezTo>
                    <a:pt x="16" y="25"/>
                    <a:pt x="83" y="45"/>
                    <a:pt x="112" y="46"/>
                  </a:cubicBezTo>
                  <a:cubicBezTo>
                    <a:pt x="141" y="47"/>
                    <a:pt x="189" y="31"/>
                    <a:pt x="181" y="23"/>
                  </a:cubicBezTo>
                  <a:cubicBezTo>
                    <a:pt x="173" y="15"/>
                    <a:pt x="95" y="0"/>
                    <a:pt x="66" y="0"/>
                  </a:cubicBezTo>
                  <a:cubicBezTo>
                    <a:pt x="37" y="0"/>
                    <a:pt x="0" y="9"/>
                    <a:pt x="8" y="17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807">
              <a:extLst>
                <a:ext uri="{FF2B5EF4-FFF2-40B4-BE49-F238E27FC236}">
                  <a16:creationId xmlns:a16="http://schemas.microsoft.com/office/drawing/2014/main" id="{004DBA04-AD72-984E-9FDB-72A6E8CB0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0" y="896"/>
              <a:ext cx="41" cy="41"/>
            </a:xfrm>
            <a:custGeom>
              <a:avLst/>
              <a:gdLst>
                <a:gd name="T0" fmla="*/ 0 w 111"/>
                <a:gd name="T1" fmla="*/ 0 h 93"/>
                <a:gd name="T2" fmla="*/ 0 w 111"/>
                <a:gd name="T3" fmla="*/ 0 h 93"/>
                <a:gd name="T4" fmla="*/ 0 w 111"/>
                <a:gd name="T5" fmla="*/ 0 h 93"/>
                <a:gd name="T6" fmla="*/ 0 w 111"/>
                <a:gd name="T7" fmla="*/ 0 h 93"/>
                <a:gd name="T8" fmla="*/ 0 w 111"/>
                <a:gd name="T9" fmla="*/ 0 h 93"/>
                <a:gd name="T10" fmla="*/ 0 w 111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93"/>
                <a:gd name="T20" fmla="*/ 111 w 111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93">
                  <a:moveTo>
                    <a:pt x="22" y="8"/>
                  </a:moveTo>
                  <a:cubicBezTo>
                    <a:pt x="14" y="16"/>
                    <a:pt x="0" y="45"/>
                    <a:pt x="10" y="58"/>
                  </a:cubicBezTo>
                  <a:cubicBezTo>
                    <a:pt x="20" y="71"/>
                    <a:pt x="68" y="93"/>
                    <a:pt x="84" y="87"/>
                  </a:cubicBezTo>
                  <a:cubicBezTo>
                    <a:pt x="100" y="81"/>
                    <a:pt x="111" y="32"/>
                    <a:pt x="106" y="19"/>
                  </a:cubicBezTo>
                  <a:cubicBezTo>
                    <a:pt x="101" y="6"/>
                    <a:pt x="71" y="8"/>
                    <a:pt x="56" y="8"/>
                  </a:cubicBezTo>
                  <a:cubicBezTo>
                    <a:pt x="41" y="8"/>
                    <a:pt x="30" y="0"/>
                    <a:pt x="22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996633"/>
                </a:gs>
                <a:gs pos="100000">
                  <a:srgbClr val="8D5E2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Oval 808">
              <a:extLst>
                <a:ext uri="{FF2B5EF4-FFF2-40B4-BE49-F238E27FC236}">
                  <a16:creationId xmlns:a16="http://schemas.microsoft.com/office/drawing/2014/main" id="{B004D92E-9DE4-E640-8055-A952EF9DF4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9" y="543"/>
              <a:ext cx="722" cy="86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55936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 Rounded MT Bold" charset="0"/>
              </a:endParaRPr>
            </a:p>
          </p:txBody>
        </p:sp>
      </p:grpSp>
      <p:sp>
        <p:nvSpPr>
          <p:cNvPr id="161" name="Right Arrow 162">
            <a:extLst>
              <a:ext uri="{FF2B5EF4-FFF2-40B4-BE49-F238E27FC236}">
                <a16:creationId xmlns:a16="http://schemas.microsoft.com/office/drawing/2014/main" id="{2FF78B8A-1DF5-AC4E-A1D4-F1D81A9E25BC}"/>
              </a:ext>
            </a:extLst>
          </p:cNvPr>
          <p:cNvSpPr/>
          <p:nvPr/>
        </p:nvSpPr>
        <p:spPr>
          <a:xfrm>
            <a:off x="2526047" y="2829989"/>
            <a:ext cx="1135892" cy="204833"/>
          </a:xfrm>
          <a:prstGeom prst="rightArrow">
            <a:avLst/>
          </a:prstGeom>
          <a:solidFill>
            <a:srgbClr val="073488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62" name="Group 163">
            <a:extLst>
              <a:ext uri="{FF2B5EF4-FFF2-40B4-BE49-F238E27FC236}">
                <a16:creationId xmlns:a16="http://schemas.microsoft.com/office/drawing/2014/main" id="{3CD880EB-7913-7043-A640-5EABE6D6B97A}"/>
              </a:ext>
            </a:extLst>
          </p:cNvPr>
          <p:cNvGrpSpPr/>
          <p:nvPr/>
        </p:nvGrpSpPr>
        <p:grpSpPr>
          <a:xfrm>
            <a:off x="6228603" y="1090572"/>
            <a:ext cx="4105972" cy="1752721"/>
            <a:chOff x="4876800" y="1278733"/>
            <a:chExt cx="4200525" cy="1793082"/>
          </a:xfrm>
        </p:grpSpPr>
        <p:sp>
          <p:nvSpPr>
            <p:cNvPr id="163" name="Right Arrow 164">
              <a:extLst>
                <a:ext uri="{FF2B5EF4-FFF2-40B4-BE49-F238E27FC236}">
                  <a16:creationId xmlns:a16="http://schemas.microsoft.com/office/drawing/2014/main" id="{4A2D0CDC-99B2-F243-B0D8-A039154F7925}"/>
                </a:ext>
              </a:extLst>
            </p:cNvPr>
            <p:cNvSpPr/>
            <p:nvPr/>
          </p:nvSpPr>
          <p:spPr>
            <a:xfrm rot="20038740">
              <a:off x="4876800" y="2073277"/>
              <a:ext cx="1968500" cy="568325"/>
            </a:xfrm>
            <a:prstGeom prst="rightArrow">
              <a:avLst/>
            </a:prstGeom>
            <a:solidFill>
              <a:srgbClr val="073488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64" name="Group 732">
              <a:extLst>
                <a:ext uri="{FF2B5EF4-FFF2-40B4-BE49-F238E27FC236}">
                  <a16:creationId xmlns:a16="http://schemas.microsoft.com/office/drawing/2014/main" id="{A871578B-68AC-F545-9565-92D49C6FE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7850" y="1385890"/>
              <a:ext cx="887413" cy="904875"/>
              <a:chOff x="2592" y="384"/>
              <a:chExt cx="1061" cy="1257"/>
            </a:xfrm>
          </p:grpSpPr>
          <p:sp>
            <p:nvSpPr>
              <p:cNvPr id="173" name="Freeform 733">
                <a:extLst>
                  <a:ext uri="{FF2B5EF4-FFF2-40B4-BE49-F238E27FC236}">
                    <a16:creationId xmlns:a16="http://schemas.microsoft.com/office/drawing/2014/main" id="{9ACABC51-7C74-2441-B21B-005607D53B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71" y="1184"/>
                <a:ext cx="73" cy="21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734">
                <a:extLst>
                  <a:ext uri="{FF2B5EF4-FFF2-40B4-BE49-F238E27FC236}">
                    <a16:creationId xmlns:a16="http://schemas.microsoft.com/office/drawing/2014/main" id="{C15979FD-D146-8042-970B-90D8268F6C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1" y="493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735">
                <a:extLst>
                  <a:ext uri="{FF2B5EF4-FFF2-40B4-BE49-F238E27FC236}">
                    <a16:creationId xmlns:a16="http://schemas.microsoft.com/office/drawing/2014/main" id="{8D8E6FFE-9C56-4247-9115-D6227C81F3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91" y="439"/>
                <a:ext cx="18" cy="2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736">
                <a:extLst>
                  <a:ext uri="{FF2B5EF4-FFF2-40B4-BE49-F238E27FC236}">
                    <a16:creationId xmlns:a16="http://schemas.microsoft.com/office/drawing/2014/main" id="{F1471052-739A-344B-853C-20A063E18E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30" y="649"/>
                <a:ext cx="23" cy="35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737">
                <a:extLst>
                  <a:ext uri="{FF2B5EF4-FFF2-40B4-BE49-F238E27FC236}">
                    <a16:creationId xmlns:a16="http://schemas.microsoft.com/office/drawing/2014/main" id="{9A56CCCB-BAE6-A044-A4A8-A96F961FC6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62" y="793"/>
                <a:ext cx="73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738">
                <a:extLst>
                  <a:ext uri="{FF2B5EF4-FFF2-40B4-BE49-F238E27FC236}">
                    <a16:creationId xmlns:a16="http://schemas.microsoft.com/office/drawing/2014/main" id="{690CD0D0-C339-3F45-8B21-26DD58313C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4" y="1026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739">
                <a:extLst>
                  <a:ext uri="{FF2B5EF4-FFF2-40B4-BE49-F238E27FC236}">
                    <a16:creationId xmlns:a16="http://schemas.microsoft.com/office/drawing/2014/main" id="{1A907897-0DED-3D4A-91DF-B7AC79E260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48" y="1305"/>
                <a:ext cx="43" cy="50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740">
                <a:extLst>
                  <a:ext uri="{FF2B5EF4-FFF2-40B4-BE49-F238E27FC236}">
                    <a16:creationId xmlns:a16="http://schemas.microsoft.com/office/drawing/2014/main" id="{91E699B8-D958-984B-8A7E-7F31877C24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7" y="1441"/>
                <a:ext cx="23" cy="26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741">
                <a:extLst>
                  <a:ext uri="{FF2B5EF4-FFF2-40B4-BE49-F238E27FC236}">
                    <a16:creationId xmlns:a16="http://schemas.microsoft.com/office/drawing/2014/main" id="{4874B8F6-9A9C-E341-B824-B6E5AA6419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1" y="718"/>
                <a:ext cx="74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742">
                <a:extLst>
                  <a:ext uri="{FF2B5EF4-FFF2-40B4-BE49-F238E27FC236}">
                    <a16:creationId xmlns:a16="http://schemas.microsoft.com/office/drawing/2014/main" id="{DF3204FE-C0F3-1B45-9035-83B2CB6348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60" y="560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743">
                <a:extLst>
                  <a:ext uri="{FF2B5EF4-FFF2-40B4-BE49-F238E27FC236}">
                    <a16:creationId xmlns:a16="http://schemas.microsoft.com/office/drawing/2014/main" id="{732C2F5D-96D3-094F-92A5-5D4FC4C0FA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40" y="940"/>
                <a:ext cx="33" cy="40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744">
                <a:extLst>
                  <a:ext uri="{FF2B5EF4-FFF2-40B4-BE49-F238E27FC236}">
                    <a16:creationId xmlns:a16="http://schemas.microsoft.com/office/drawing/2014/main" id="{DE5D4FC9-87EB-1E49-B151-C353B6B5A1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58" y="1202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45">
                <a:extLst>
                  <a:ext uri="{FF2B5EF4-FFF2-40B4-BE49-F238E27FC236}">
                    <a16:creationId xmlns:a16="http://schemas.microsoft.com/office/drawing/2014/main" id="{8A38409D-F870-EB43-95BD-590B066EDD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77" y="1360"/>
                <a:ext cx="25" cy="35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46">
                <a:extLst>
                  <a:ext uri="{FF2B5EF4-FFF2-40B4-BE49-F238E27FC236}">
                    <a16:creationId xmlns:a16="http://schemas.microsoft.com/office/drawing/2014/main" id="{80B79BE4-11AB-BF43-8FCA-69FF9B2C52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01" y="1461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47">
                <a:extLst>
                  <a:ext uri="{FF2B5EF4-FFF2-40B4-BE49-F238E27FC236}">
                    <a16:creationId xmlns:a16="http://schemas.microsoft.com/office/drawing/2014/main" id="{27DF20EA-96FC-5D40-9162-7974E2B6EA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86" y="1449"/>
                <a:ext cx="43" cy="50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48">
                <a:extLst>
                  <a:ext uri="{FF2B5EF4-FFF2-40B4-BE49-F238E27FC236}">
                    <a16:creationId xmlns:a16="http://schemas.microsoft.com/office/drawing/2014/main" id="{9A5A5CE0-3BBB-A641-8498-6CFB095D38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92" y="384"/>
                <a:ext cx="1061" cy="1257"/>
              </a:xfrm>
              <a:custGeom>
                <a:avLst/>
                <a:gdLst>
                  <a:gd name="T0" fmla="*/ 864 w 2151"/>
                  <a:gd name="T1" fmla="*/ 64 h 2242"/>
                  <a:gd name="T2" fmla="*/ 153 w 2151"/>
                  <a:gd name="T3" fmla="*/ 556 h 2242"/>
                  <a:gd name="T4" fmla="*/ 45 w 2151"/>
                  <a:gd name="T5" fmla="*/ 1284 h 2242"/>
                  <a:gd name="T6" fmla="*/ 424 w 2151"/>
                  <a:gd name="T7" fmla="*/ 2030 h 2242"/>
                  <a:gd name="T8" fmla="*/ 1147 w 2151"/>
                  <a:gd name="T9" fmla="*/ 2227 h 2242"/>
                  <a:gd name="T10" fmla="*/ 1858 w 2151"/>
                  <a:gd name="T11" fmla="*/ 1939 h 2242"/>
                  <a:gd name="T12" fmla="*/ 2112 w 2151"/>
                  <a:gd name="T13" fmla="*/ 1363 h 2242"/>
                  <a:gd name="T14" fmla="*/ 2078 w 2151"/>
                  <a:gd name="T15" fmla="*/ 725 h 2242"/>
                  <a:gd name="T16" fmla="*/ 1672 w 2151"/>
                  <a:gd name="T17" fmla="*/ 172 h 2242"/>
                  <a:gd name="T18" fmla="*/ 864 w 2151"/>
                  <a:gd name="T19" fmla="*/ 64 h 22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1"/>
                  <a:gd name="T31" fmla="*/ 0 h 2242"/>
                  <a:gd name="T32" fmla="*/ 2151 w 2151"/>
                  <a:gd name="T33" fmla="*/ 2242 h 22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1" h="2242">
                    <a:moveTo>
                      <a:pt x="864" y="64"/>
                    </a:moveTo>
                    <a:cubicBezTo>
                      <a:pt x="611" y="128"/>
                      <a:pt x="289" y="353"/>
                      <a:pt x="153" y="556"/>
                    </a:cubicBezTo>
                    <a:cubicBezTo>
                      <a:pt x="17" y="759"/>
                      <a:pt x="0" y="1039"/>
                      <a:pt x="45" y="1284"/>
                    </a:cubicBezTo>
                    <a:cubicBezTo>
                      <a:pt x="90" y="1529"/>
                      <a:pt x="240" y="1873"/>
                      <a:pt x="424" y="2030"/>
                    </a:cubicBezTo>
                    <a:cubicBezTo>
                      <a:pt x="608" y="2187"/>
                      <a:pt x="908" y="2242"/>
                      <a:pt x="1147" y="2227"/>
                    </a:cubicBezTo>
                    <a:cubicBezTo>
                      <a:pt x="1386" y="2212"/>
                      <a:pt x="1697" y="2083"/>
                      <a:pt x="1858" y="1939"/>
                    </a:cubicBezTo>
                    <a:cubicBezTo>
                      <a:pt x="2019" y="1795"/>
                      <a:pt x="2075" y="1565"/>
                      <a:pt x="2112" y="1363"/>
                    </a:cubicBezTo>
                    <a:cubicBezTo>
                      <a:pt x="2149" y="1161"/>
                      <a:pt x="2151" y="923"/>
                      <a:pt x="2078" y="725"/>
                    </a:cubicBezTo>
                    <a:cubicBezTo>
                      <a:pt x="2005" y="527"/>
                      <a:pt x="1874" y="282"/>
                      <a:pt x="1672" y="172"/>
                    </a:cubicBezTo>
                    <a:cubicBezTo>
                      <a:pt x="1470" y="62"/>
                      <a:pt x="1117" y="0"/>
                      <a:pt x="864" y="64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9999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" name="Freeform 749">
                <a:extLst>
                  <a:ext uri="{FF2B5EF4-FFF2-40B4-BE49-F238E27FC236}">
                    <a16:creationId xmlns:a16="http://schemas.microsoft.com/office/drawing/2014/main" id="{A3FB7450-C739-0D4B-80B4-34F4633E8B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588548">
                <a:off x="3169" y="675"/>
                <a:ext cx="127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0">
                <a:extLst>
                  <a:ext uri="{FF2B5EF4-FFF2-40B4-BE49-F238E27FC236}">
                    <a16:creationId xmlns:a16="http://schemas.microsoft.com/office/drawing/2014/main" id="{0212D7DE-B0B3-D14A-91CC-DF337E08AD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011452" flipV="1">
                <a:off x="3091" y="1020"/>
                <a:ext cx="124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0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8D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51">
                <a:extLst>
                  <a:ext uri="{FF2B5EF4-FFF2-40B4-BE49-F238E27FC236}">
                    <a16:creationId xmlns:a16="http://schemas.microsoft.com/office/drawing/2014/main" id="{1F2096A5-7632-0041-BC5A-9967E4983B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011452" flipV="1">
                <a:off x="3043" y="657"/>
                <a:ext cx="126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0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52">
                <a:extLst>
                  <a:ext uri="{FF2B5EF4-FFF2-40B4-BE49-F238E27FC236}">
                    <a16:creationId xmlns:a16="http://schemas.microsoft.com/office/drawing/2014/main" id="{E661C3AF-6966-2244-A6D2-5E239D0EAB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3263" y="824"/>
                <a:ext cx="127" cy="251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53">
                <a:extLst>
                  <a:ext uri="{FF2B5EF4-FFF2-40B4-BE49-F238E27FC236}">
                    <a16:creationId xmlns:a16="http://schemas.microsoft.com/office/drawing/2014/main" id="{D3B8B8FF-1947-4341-ACEB-1760DC5EA3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4687844" flipH="1">
                <a:off x="3190" y="820"/>
                <a:ext cx="144" cy="221"/>
              </a:xfrm>
              <a:custGeom>
                <a:avLst/>
                <a:gdLst>
                  <a:gd name="T0" fmla="*/ 2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2 w 330"/>
                  <a:gd name="T17" fmla="*/ 0 h 913"/>
                  <a:gd name="T18" fmla="*/ 2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54">
                <a:extLst>
                  <a:ext uri="{FF2B5EF4-FFF2-40B4-BE49-F238E27FC236}">
                    <a16:creationId xmlns:a16="http://schemas.microsoft.com/office/drawing/2014/main" id="{A72DD352-FD5A-DD4E-8DC0-F511F02E05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250469">
                <a:off x="3197" y="945"/>
                <a:ext cx="127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755">
                <a:extLst>
                  <a:ext uri="{FF2B5EF4-FFF2-40B4-BE49-F238E27FC236}">
                    <a16:creationId xmlns:a16="http://schemas.microsoft.com/office/drawing/2014/main" id="{09DF5193-2A38-444F-A943-25E9100608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1" y="862"/>
                <a:ext cx="127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756">
                <a:extLst>
                  <a:ext uri="{FF2B5EF4-FFF2-40B4-BE49-F238E27FC236}">
                    <a16:creationId xmlns:a16="http://schemas.microsoft.com/office/drawing/2014/main" id="{FF6A313F-A1A3-EF4A-978D-61C4B5D043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541503" flipV="1">
                <a:off x="2910" y="675"/>
                <a:ext cx="144" cy="218"/>
              </a:xfrm>
              <a:custGeom>
                <a:avLst/>
                <a:gdLst>
                  <a:gd name="T0" fmla="*/ 2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2 w 330"/>
                  <a:gd name="T17" fmla="*/ 0 h 913"/>
                  <a:gd name="T18" fmla="*/ 2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757">
                <a:extLst>
                  <a:ext uri="{FF2B5EF4-FFF2-40B4-BE49-F238E27FC236}">
                    <a16:creationId xmlns:a16="http://schemas.microsoft.com/office/drawing/2014/main" id="{8BFFC47C-C588-E742-9408-1BD94A59B2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827" y="767"/>
                <a:ext cx="127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758">
                <a:extLst>
                  <a:ext uri="{FF2B5EF4-FFF2-40B4-BE49-F238E27FC236}">
                    <a16:creationId xmlns:a16="http://schemas.microsoft.com/office/drawing/2014/main" id="{1B43E940-B80B-3E42-AD6F-7FCBA35DFE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3389691" flipH="1">
                <a:off x="2749" y="848"/>
                <a:ext cx="126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0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759">
                <a:extLst>
                  <a:ext uri="{FF2B5EF4-FFF2-40B4-BE49-F238E27FC236}">
                    <a16:creationId xmlns:a16="http://schemas.microsoft.com/office/drawing/2014/main" id="{F6110B40-79CF-164A-9D35-329A0D6D9B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6913792">
                <a:off x="2897" y="908"/>
                <a:ext cx="144" cy="218"/>
              </a:xfrm>
              <a:custGeom>
                <a:avLst/>
                <a:gdLst>
                  <a:gd name="T0" fmla="*/ 2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2 w 330"/>
                  <a:gd name="T17" fmla="*/ 0 h 913"/>
                  <a:gd name="T18" fmla="*/ 2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760">
                <a:extLst>
                  <a:ext uri="{FF2B5EF4-FFF2-40B4-BE49-F238E27FC236}">
                    <a16:creationId xmlns:a16="http://schemas.microsoft.com/office/drawing/2014/main" id="{C8A30346-7484-144A-A90C-835EAD9D87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588548">
                <a:off x="2838" y="859"/>
                <a:ext cx="124" cy="248"/>
              </a:xfrm>
              <a:custGeom>
                <a:avLst/>
                <a:gdLst>
                  <a:gd name="T0" fmla="*/ 1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0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1 w 330"/>
                  <a:gd name="T17" fmla="*/ 0 h 913"/>
                  <a:gd name="T18" fmla="*/ 1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761">
                <a:extLst>
                  <a:ext uri="{FF2B5EF4-FFF2-40B4-BE49-F238E27FC236}">
                    <a16:creationId xmlns:a16="http://schemas.microsoft.com/office/drawing/2014/main" id="{C6952530-9328-6648-ABEC-B33A453941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591453">
                <a:off x="3009" y="906"/>
                <a:ext cx="144" cy="218"/>
              </a:xfrm>
              <a:custGeom>
                <a:avLst/>
                <a:gdLst>
                  <a:gd name="T0" fmla="*/ 2 w 330"/>
                  <a:gd name="T1" fmla="*/ 0 h 913"/>
                  <a:gd name="T2" fmla="*/ 0 w 330"/>
                  <a:gd name="T3" fmla="*/ 0 h 913"/>
                  <a:gd name="T4" fmla="*/ 0 w 330"/>
                  <a:gd name="T5" fmla="*/ 0 h 913"/>
                  <a:gd name="T6" fmla="*/ 1 w 330"/>
                  <a:gd name="T7" fmla="*/ 0 h 913"/>
                  <a:gd name="T8" fmla="*/ 1 w 330"/>
                  <a:gd name="T9" fmla="*/ 0 h 913"/>
                  <a:gd name="T10" fmla="*/ 0 w 330"/>
                  <a:gd name="T11" fmla="*/ 0 h 913"/>
                  <a:gd name="T12" fmla="*/ 0 w 330"/>
                  <a:gd name="T13" fmla="*/ 0 h 913"/>
                  <a:gd name="T14" fmla="*/ 1 w 330"/>
                  <a:gd name="T15" fmla="*/ 0 h 913"/>
                  <a:gd name="T16" fmla="*/ 2 w 330"/>
                  <a:gd name="T17" fmla="*/ 0 h 913"/>
                  <a:gd name="T18" fmla="*/ 2 w 330"/>
                  <a:gd name="T19" fmla="*/ 0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762">
                <a:extLst>
                  <a:ext uri="{FF2B5EF4-FFF2-40B4-BE49-F238E27FC236}">
                    <a16:creationId xmlns:a16="http://schemas.microsoft.com/office/drawing/2014/main" id="{FF0CC3E8-DD5B-E84C-9191-E417322F13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64" y="868"/>
                <a:ext cx="72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763">
                <a:extLst>
                  <a:ext uri="{FF2B5EF4-FFF2-40B4-BE49-F238E27FC236}">
                    <a16:creationId xmlns:a16="http://schemas.microsoft.com/office/drawing/2014/main" id="{3E97641B-A1D3-914F-969A-615742717A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89" y="1020"/>
                <a:ext cx="41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764">
                <a:extLst>
                  <a:ext uri="{FF2B5EF4-FFF2-40B4-BE49-F238E27FC236}">
                    <a16:creationId xmlns:a16="http://schemas.microsoft.com/office/drawing/2014/main" id="{9CA4F70A-A58D-DB49-9F40-C4B6207DE1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00" y="934"/>
                <a:ext cx="42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765">
                <a:extLst>
                  <a:ext uri="{FF2B5EF4-FFF2-40B4-BE49-F238E27FC236}">
                    <a16:creationId xmlns:a16="http://schemas.microsoft.com/office/drawing/2014/main" id="{70733CE3-470B-A642-80FD-D0FD91F2D8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8" y="1240"/>
                <a:ext cx="40" cy="48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766">
                <a:extLst>
                  <a:ext uri="{FF2B5EF4-FFF2-40B4-BE49-F238E27FC236}">
                    <a16:creationId xmlns:a16="http://schemas.microsoft.com/office/drawing/2014/main" id="{9E16C363-9625-7344-BC07-03D0EC6282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0" y="963"/>
                <a:ext cx="44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767">
                <a:extLst>
                  <a:ext uri="{FF2B5EF4-FFF2-40B4-BE49-F238E27FC236}">
                    <a16:creationId xmlns:a16="http://schemas.microsoft.com/office/drawing/2014/main" id="{0547E832-2FD0-F24F-836D-7B5A1A105B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88" y="1236"/>
                <a:ext cx="39" cy="44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768">
                <a:extLst>
                  <a:ext uri="{FF2B5EF4-FFF2-40B4-BE49-F238E27FC236}">
                    <a16:creationId xmlns:a16="http://schemas.microsoft.com/office/drawing/2014/main" id="{D3B2367A-05C8-A146-B105-017C06175E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34" y="995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769">
                <a:extLst>
                  <a:ext uri="{FF2B5EF4-FFF2-40B4-BE49-F238E27FC236}">
                    <a16:creationId xmlns:a16="http://schemas.microsoft.com/office/drawing/2014/main" id="{859BE51A-ED0E-E241-95C5-30CF247347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7" y="1096"/>
                <a:ext cx="42" cy="51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770">
                <a:extLst>
                  <a:ext uri="{FF2B5EF4-FFF2-40B4-BE49-F238E27FC236}">
                    <a16:creationId xmlns:a16="http://schemas.microsoft.com/office/drawing/2014/main" id="{AF5343FF-144D-B949-8E33-4DAA6DEFC9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11" y="1089"/>
                <a:ext cx="43" cy="52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771">
                <a:extLst>
                  <a:ext uri="{FF2B5EF4-FFF2-40B4-BE49-F238E27FC236}">
                    <a16:creationId xmlns:a16="http://schemas.microsoft.com/office/drawing/2014/main" id="{B3706E1B-91E7-234F-AED8-3FF8E30B43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54" y="1170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772">
                <a:extLst>
                  <a:ext uri="{FF2B5EF4-FFF2-40B4-BE49-F238E27FC236}">
                    <a16:creationId xmlns:a16="http://schemas.microsoft.com/office/drawing/2014/main" id="{3255AA54-6C1C-A24C-8090-5C2AB832A5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0" y="1170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773">
                <a:extLst>
                  <a:ext uri="{FF2B5EF4-FFF2-40B4-BE49-F238E27FC236}">
                    <a16:creationId xmlns:a16="http://schemas.microsoft.com/office/drawing/2014/main" id="{3F0D9E48-23D4-B242-AEA3-FAA39F8A3C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7" y="931"/>
                <a:ext cx="31" cy="41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774">
                <a:extLst>
                  <a:ext uri="{FF2B5EF4-FFF2-40B4-BE49-F238E27FC236}">
                    <a16:creationId xmlns:a16="http://schemas.microsoft.com/office/drawing/2014/main" id="{9C039BE7-1480-014D-8EE8-0B2E1C37FA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91" y="1173"/>
                <a:ext cx="28" cy="32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775">
                <a:extLst>
                  <a:ext uri="{FF2B5EF4-FFF2-40B4-BE49-F238E27FC236}">
                    <a16:creationId xmlns:a16="http://schemas.microsoft.com/office/drawing/2014/main" id="{03535E77-2533-C94B-AE18-91D8D84B2B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7" y="859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776">
                <a:extLst>
                  <a:ext uri="{FF2B5EF4-FFF2-40B4-BE49-F238E27FC236}">
                    <a16:creationId xmlns:a16="http://schemas.microsoft.com/office/drawing/2014/main" id="{EA1BD082-799F-CC4F-8768-0F7FC79442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58" y="1110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777">
                <a:extLst>
                  <a:ext uri="{FF2B5EF4-FFF2-40B4-BE49-F238E27FC236}">
                    <a16:creationId xmlns:a16="http://schemas.microsoft.com/office/drawing/2014/main" id="{5082C593-5C9A-564F-AF12-8783C126DC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1" y="764"/>
                <a:ext cx="28" cy="35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778">
                <a:extLst>
                  <a:ext uri="{FF2B5EF4-FFF2-40B4-BE49-F238E27FC236}">
                    <a16:creationId xmlns:a16="http://schemas.microsoft.com/office/drawing/2014/main" id="{6B084DB2-9DAD-1D4F-86E7-070890076D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76" y="666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779">
                <a:extLst>
                  <a:ext uri="{FF2B5EF4-FFF2-40B4-BE49-F238E27FC236}">
                    <a16:creationId xmlns:a16="http://schemas.microsoft.com/office/drawing/2014/main" id="{2F6B2388-F6D0-0946-BE82-7A07DFCE79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30" y="672"/>
                <a:ext cx="25" cy="2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780">
                <a:extLst>
                  <a:ext uri="{FF2B5EF4-FFF2-40B4-BE49-F238E27FC236}">
                    <a16:creationId xmlns:a16="http://schemas.microsoft.com/office/drawing/2014/main" id="{25138DAB-46A1-194C-B231-B7A7783423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2" y="707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781">
                <a:extLst>
                  <a:ext uri="{FF2B5EF4-FFF2-40B4-BE49-F238E27FC236}">
                    <a16:creationId xmlns:a16="http://schemas.microsoft.com/office/drawing/2014/main" id="{11397A50-D08C-784C-A61D-26F2D1DAA1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84" y="779"/>
                <a:ext cx="44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782">
                <a:extLst>
                  <a:ext uri="{FF2B5EF4-FFF2-40B4-BE49-F238E27FC236}">
                    <a16:creationId xmlns:a16="http://schemas.microsoft.com/office/drawing/2014/main" id="{695F3B2E-5596-5846-8A1F-1F6D06C6CD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86" y="880"/>
                <a:ext cx="41" cy="48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783">
                <a:extLst>
                  <a:ext uri="{FF2B5EF4-FFF2-40B4-BE49-F238E27FC236}">
                    <a16:creationId xmlns:a16="http://schemas.microsoft.com/office/drawing/2014/main" id="{43E4A219-9909-2549-820E-CD1A930019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2" y="1098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784">
                <a:extLst>
                  <a:ext uri="{FF2B5EF4-FFF2-40B4-BE49-F238E27FC236}">
                    <a16:creationId xmlns:a16="http://schemas.microsoft.com/office/drawing/2014/main" id="{321FC89C-31AA-1F40-BBA8-153A75660F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29" y="1075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785">
                <a:extLst>
                  <a:ext uri="{FF2B5EF4-FFF2-40B4-BE49-F238E27FC236}">
                    <a16:creationId xmlns:a16="http://schemas.microsoft.com/office/drawing/2014/main" id="{AFB70E65-A208-3643-9121-DB48400610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75" y="1121"/>
                <a:ext cx="40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786">
                <a:extLst>
                  <a:ext uri="{FF2B5EF4-FFF2-40B4-BE49-F238E27FC236}">
                    <a16:creationId xmlns:a16="http://schemas.microsoft.com/office/drawing/2014/main" id="{84BC9BC6-DCDE-F84B-ACE1-7B5BBD3BA2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86" y="1191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787">
                <a:extLst>
                  <a:ext uri="{FF2B5EF4-FFF2-40B4-BE49-F238E27FC236}">
                    <a16:creationId xmlns:a16="http://schemas.microsoft.com/office/drawing/2014/main" id="{79B568B7-C3C0-3F40-B4E8-D39202C46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40" y="1044"/>
                <a:ext cx="43" cy="48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788">
                <a:extLst>
                  <a:ext uri="{FF2B5EF4-FFF2-40B4-BE49-F238E27FC236}">
                    <a16:creationId xmlns:a16="http://schemas.microsoft.com/office/drawing/2014/main" id="{B1FABEBE-502C-684C-B60A-1768224413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77" y="687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789">
                <a:extLst>
                  <a:ext uri="{FF2B5EF4-FFF2-40B4-BE49-F238E27FC236}">
                    <a16:creationId xmlns:a16="http://schemas.microsoft.com/office/drawing/2014/main" id="{286873F6-49BD-5643-A92B-5D168460BC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67" y="1240"/>
                <a:ext cx="43" cy="48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790">
                <a:extLst>
                  <a:ext uri="{FF2B5EF4-FFF2-40B4-BE49-F238E27FC236}">
                    <a16:creationId xmlns:a16="http://schemas.microsoft.com/office/drawing/2014/main" id="{B0D9B2A0-8D12-2143-BC06-45AD3805F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82" y="819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791">
                <a:extLst>
                  <a:ext uri="{FF2B5EF4-FFF2-40B4-BE49-F238E27FC236}">
                    <a16:creationId xmlns:a16="http://schemas.microsoft.com/office/drawing/2014/main" id="{DDB4C3D9-6DC2-684F-AB90-F48582F399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9" y="1104"/>
                <a:ext cx="43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792">
                <a:extLst>
                  <a:ext uri="{FF2B5EF4-FFF2-40B4-BE49-F238E27FC236}">
                    <a16:creationId xmlns:a16="http://schemas.microsoft.com/office/drawing/2014/main" id="{A0B257F8-D113-7E47-8E4C-25C6900606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50" y="914"/>
                <a:ext cx="33" cy="34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793">
                <a:extLst>
                  <a:ext uri="{FF2B5EF4-FFF2-40B4-BE49-F238E27FC236}">
                    <a16:creationId xmlns:a16="http://schemas.microsoft.com/office/drawing/2014/main" id="{3DA8E476-6669-C247-A4AD-777AA6F8F4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98" y="983"/>
                <a:ext cx="44" cy="49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1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794">
                <a:extLst>
                  <a:ext uri="{FF2B5EF4-FFF2-40B4-BE49-F238E27FC236}">
                    <a16:creationId xmlns:a16="http://schemas.microsoft.com/office/drawing/2014/main" id="{8B52536B-513C-2C42-9A4D-110B648018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48" y="756"/>
                <a:ext cx="43" cy="48"/>
              </a:xfrm>
              <a:custGeom>
                <a:avLst/>
                <a:gdLst>
                  <a:gd name="T0" fmla="*/ 0 w 112"/>
                  <a:gd name="T1" fmla="*/ 0 h 113"/>
                  <a:gd name="T2" fmla="*/ 0 w 112"/>
                  <a:gd name="T3" fmla="*/ 0 h 113"/>
                  <a:gd name="T4" fmla="*/ 0 w 112"/>
                  <a:gd name="T5" fmla="*/ 0 h 113"/>
                  <a:gd name="T6" fmla="*/ 0 w 112"/>
                  <a:gd name="T7" fmla="*/ 0 h 113"/>
                  <a:gd name="T8" fmla="*/ 0 w 112"/>
                  <a:gd name="T9" fmla="*/ 0 h 113"/>
                  <a:gd name="T10" fmla="*/ 0 w 112"/>
                  <a:gd name="T11" fmla="*/ 0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795">
                <a:extLst>
                  <a:ext uri="{FF2B5EF4-FFF2-40B4-BE49-F238E27FC236}">
                    <a16:creationId xmlns:a16="http://schemas.microsoft.com/office/drawing/2014/main" id="{758DBC98-B287-9B49-81B3-6624CA7064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5" y="868"/>
                <a:ext cx="73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796">
                <a:extLst>
                  <a:ext uri="{FF2B5EF4-FFF2-40B4-BE49-F238E27FC236}">
                    <a16:creationId xmlns:a16="http://schemas.microsoft.com/office/drawing/2014/main" id="{4FC87CF3-2E49-434F-8CDB-2568E69556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27" y="1332"/>
                <a:ext cx="73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797">
                <a:extLst>
                  <a:ext uri="{FF2B5EF4-FFF2-40B4-BE49-F238E27FC236}">
                    <a16:creationId xmlns:a16="http://schemas.microsoft.com/office/drawing/2014/main" id="{0C9BB6C8-BFA6-0B49-B822-179C4E6B70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33" y="1251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798">
                <a:extLst>
                  <a:ext uri="{FF2B5EF4-FFF2-40B4-BE49-F238E27FC236}">
                    <a16:creationId xmlns:a16="http://schemas.microsoft.com/office/drawing/2014/main" id="{19FD2CE9-5FD4-2547-978F-7CF12C558A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71" y="1168"/>
                <a:ext cx="73" cy="23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799">
                <a:extLst>
                  <a:ext uri="{FF2B5EF4-FFF2-40B4-BE49-F238E27FC236}">
                    <a16:creationId xmlns:a16="http://schemas.microsoft.com/office/drawing/2014/main" id="{E4251744-5D4B-DB43-BDEB-1F6C24B542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98" y="1291"/>
                <a:ext cx="74" cy="21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800">
                <a:extLst>
                  <a:ext uri="{FF2B5EF4-FFF2-40B4-BE49-F238E27FC236}">
                    <a16:creationId xmlns:a16="http://schemas.microsoft.com/office/drawing/2014/main" id="{2A4D6A7C-04D9-2141-8E0F-7D6DB60576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2" y="1168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801">
                <a:extLst>
                  <a:ext uri="{FF2B5EF4-FFF2-40B4-BE49-F238E27FC236}">
                    <a16:creationId xmlns:a16="http://schemas.microsoft.com/office/drawing/2014/main" id="{274350FF-0F44-4343-87C6-0F5060D3B3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79" y="1121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802">
                <a:extLst>
                  <a:ext uri="{FF2B5EF4-FFF2-40B4-BE49-F238E27FC236}">
                    <a16:creationId xmlns:a16="http://schemas.microsoft.com/office/drawing/2014/main" id="{F01DF2BC-2349-F841-8034-125584734F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26" y="1242"/>
                <a:ext cx="71" cy="21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803">
                <a:extLst>
                  <a:ext uri="{FF2B5EF4-FFF2-40B4-BE49-F238E27FC236}">
                    <a16:creationId xmlns:a16="http://schemas.microsoft.com/office/drawing/2014/main" id="{564DA1CB-A177-F345-810C-00F89E3B26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8" y="1216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804">
                <a:extLst>
                  <a:ext uri="{FF2B5EF4-FFF2-40B4-BE49-F238E27FC236}">
                    <a16:creationId xmlns:a16="http://schemas.microsoft.com/office/drawing/2014/main" id="{B9E3487C-02DE-904A-855E-986D9D7273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09" y="796"/>
                <a:ext cx="70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0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805">
                <a:extLst>
                  <a:ext uri="{FF2B5EF4-FFF2-40B4-BE49-F238E27FC236}">
                    <a16:creationId xmlns:a16="http://schemas.microsoft.com/office/drawing/2014/main" id="{2712AB8D-FF41-C845-8710-C08BFDFC38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4" y="1176"/>
                <a:ext cx="72" cy="23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806">
                <a:extLst>
                  <a:ext uri="{FF2B5EF4-FFF2-40B4-BE49-F238E27FC236}">
                    <a16:creationId xmlns:a16="http://schemas.microsoft.com/office/drawing/2014/main" id="{03C920E4-E7F1-0D4B-94F6-7FD377213B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45" y="1092"/>
                <a:ext cx="71" cy="20"/>
              </a:xfrm>
              <a:custGeom>
                <a:avLst/>
                <a:gdLst>
                  <a:gd name="T0" fmla="*/ 0 w 189"/>
                  <a:gd name="T1" fmla="*/ 0 h 47"/>
                  <a:gd name="T2" fmla="*/ 0 w 189"/>
                  <a:gd name="T3" fmla="*/ 0 h 47"/>
                  <a:gd name="T4" fmla="*/ 1 w 189"/>
                  <a:gd name="T5" fmla="*/ 0 h 47"/>
                  <a:gd name="T6" fmla="*/ 0 w 189"/>
                  <a:gd name="T7" fmla="*/ 0 h 47"/>
                  <a:gd name="T8" fmla="*/ 0 w 18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807">
                <a:extLst>
                  <a:ext uri="{FF2B5EF4-FFF2-40B4-BE49-F238E27FC236}">
                    <a16:creationId xmlns:a16="http://schemas.microsoft.com/office/drawing/2014/main" id="{7C27CC3D-8EA8-D641-9F22-C194FC6B8C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0" y="896"/>
                <a:ext cx="41" cy="41"/>
              </a:xfrm>
              <a:custGeom>
                <a:avLst/>
                <a:gdLst>
                  <a:gd name="T0" fmla="*/ 0 w 111"/>
                  <a:gd name="T1" fmla="*/ 0 h 93"/>
                  <a:gd name="T2" fmla="*/ 0 w 111"/>
                  <a:gd name="T3" fmla="*/ 0 h 93"/>
                  <a:gd name="T4" fmla="*/ 0 w 111"/>
                  <a:gd name="T5" fmla="*/ 0 h 93"/>
                  <a:gd name="T6" fmla="*/ 0 w 111"/>
                  <a:gd name="T7" fmla="*/ 0 h 93"/>
                  <a:gd name="T8" fmla="*/ 0 w 111"/>
                  <a:gd name="T9" fmla="*/ 0 h 93"/>
                  <a:gd name="T10" fmla="*/ 0 w 111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93"/>
                  <a:gd name="T20" fmla="*/ 111 w 111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93">
                    <a:moveTo>
                      <a:pt x="22" y="8"/>
                    </a:moveTo>
                    <a:cubicBezTo>
                      <a:pt x="14" y="16"/>
                      <a:pt x="0" y="45"/>
                      <a:pt x="10" y="58"/>
                    </a:cubicBezTo>
                    <a:cubicBezTo>
                      <a:pt x="20" y="71"/>
                      <a:pt x="68" y="93"/>
                      <a:pt x="84" y="87"/>
                    </a:cubicBezTo>
                    <a:cubicBezTo>
                      <a:pt x="100" y="81"/>
                      <a:pt x="111" y="32"/>
                      <a:pt x="106" y="19"/>
                    </a:cubicBezTo>
                    <a:cubicBezTo>
                      <a:pt x="101" y="6"/>
                      <a:pt x="71" y="8"/>
                      <a:pt x="56" y="8"/>
                    </a:cubicBezTo>
                    <a:cubicBezTo>
                      <a:pt x="41" y="8"/>
                      <a:pt x="30" y="0"/>
                      <a:pt x="22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8D5E2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Oval 808">
                <a:extLst>
                  <a:ext uri="{FF2B5EF4-FFF2-40B4-BE49-F238E27FC236}">
                    <a16:creationId xmlns:a16="http://schemas.microsoft.com/office/drawing/2014/main" id="{F1F8361F-047E-724D-BAE5-F7C4C58B50A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735" y="526"/>
                <a:ext cx="721" cy="869"/>
              </a:xfrm>
              <a:prstGeom prst="ellipse">
                <a:avLst/>
              </a:prstGeom>
              <a:solidFill>
                <a:schemeClr val="accent4">
                  <a:lumMod val="75000"/>
                  <a:alpha val="70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5" name="Text Box 17">
              <a:extLst>
                <a:ext uri="{FF2B5EF4-FFF2-40B4-BE49-F238E27FC236}">
                  <a16:creationId xmlns:a16="http://schemas.microsoft.com/office/drawing/2014/main" id="{90CAC4E0-77BB-6C43-80C3-BC8E8BFDC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0988" y="1278733"/>
              <a:ext cx="1085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cs typeface="Calibri" charset="0"/>
                </a:rPr>
                <a:t>B cell</a:t>
              </a:r>
              <a:endParaRPr lang="en-US" sz="2000" baseline="-25000" dirty="0">
                <a:solidFill>
                  <a:srgbClr val="000000"/>
                </a:solidFill>
                <a:cs typeface="Calibri" charset="0"/>
              </a:endParaRPr>
            </a:p>
          </p:txBody>
        </p:sp>
        <p:pic>
          <p:nvPicPr>
            <p:cNvPr id="166" name="Picture 167">
              <a:extLst>
                <a:ext uri="{FF2B5EF4-FFF2-40B4-BE49-F238E27FC236}">
                  <a16:creationId xmlns:a16="http://schemas.microsoft.com/office/drawing/2014/main" id="{101B108C-7A75-BE42-A435-ABCB872F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4975" y="1485902"/>
              <a:ext cx="177800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168">
              <a:extLst>
                <a:ext uri="{FF2B5EF4-FFF2-40B4-BE49-F238E27FC236}">
                  <a16:creationId xmlns:a16="http://schemas.microsoft.com/office/drawing/2014/main" id="{8E83CB86-882B-614E-925C-C954AE3B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64959">
              <a:off x="8002588" y="1938340"/>
              <a:ext cx="203200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69">
              <a:extLst>
                <a:ext uri="{FF2B5EF4-FFF2-40B4-BE49-F238E27FC236}">
                  <a16:creationId xmlns:a16="http://schemas.microsoft.com/office/drawing/2014/main" id="{39D5A8F1-A986-D040-9CF7-9B269F8D7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36280">
              <a:off x="8301038" y="1720852"/>
              <a:ext cx="2095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170">
              <a:extLst>
                <a:ext uri="{FF2B5EF4-FFF2-40B4-BE49-F238E27FC236}">
                  <a16:creationId xmlns:a16="http://schemas.microsoft.com/office/drawing/2014/main" id="{6263D26B-9BDE-9443-B3E4-73EB50F1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088" y="2293940"/>
              <a:ext cx="1778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171">
              <a:extLst>
                <a:ext uri="{FF2B5EF4-FFF2-40B4-BE49-F238E27FC236}">
                  <a16:creationId xmlns:a16="http://schemas.microsoft.com/office/drawing/2014/main" id="{FA0A102C-7397-C647-B25A-200497793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00" y="2038352"/>
              <a:ext cx="177800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Text Box 17">
              <a:extLst>
                <a:ext uri="{FF2B5EF4-FFF2-40B4-BE49-F238E27FC236}">
                  <a16:creationId xmlns:a16="http://schemas.microsoft.com/office/drawing/2014/main" id="{7300762E-AD4F-9145-8103-DB526EF77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3813" y="2430465"/>
              <a:ext cx="143351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cs typeface="Calibri" charset="0"/>
                </a:rPr>
                <a:t>Allergen specific IgE</a:t>
              </a:r>
              <a:endParaRPr lang="en-US" sz="1800" baseline="-25000">
                <a:solidFill>
                  <a:srgbClr val="000000"/>
                </a:solidFill>
                <a:cs typeface="Calibri" charset="0"/>
              </a:endParaRPr>
            </a:p>
          </p:txBody>
        </p:sp>
        <p:sp>
          <p:nvSpPr>
            <p:cNvPr id="172" name="TextBox 28">
              <a:extLst>
                <a:ext uri="{FF2B5EF4-FFF2-40B4-BE49-F238E27FC236}">
                  <a16:creationId xmlns:a16="http://schemas.microsoft.com/office/drawing/2014/main" id="{942493D1-E394-914E-8779-70AAFA69B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0825" y="1871665"/>
              <a:ext cx="5709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</a:rPr>
                <a:t>IL-4</a:t>
              </a:r>
            </a:p>
          </p:txBody>
        </p:sp>
      </p:grpSp>
      <p:sp>
        <p:nvSpPr>
          <p:cNvPr id="249" name="Text Box 17">
            <a:extLst>
              <a:ext uri="{FF2B5EF4-FFF2-40B4-BE49-F238E27FC236}">
                <a16:creationId xmlns:a16="http://schemas.microsoft.com/office/drawing/2014/main" id="{F53ADB11-7394-5E44-89BA-9518A6D1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4552" y="4543421"/>
            <a:ext cx="181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cs typeface="Calibri" charset="0"/>
              </a:rPr>
              <a:t>Eos/Mast cells</a:t>
            </a:r>
            <a:endParaRPr lang="en-US" sz="2000" baseline="-2500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250" name="Rectangle 251">
            <a:extLst>
              <a:ext uri="{FF2B5EF4-FFF2-40B4-BE49-F238E27FC236}">
                <a16:creationId xmlns:a16="http://schemas.microsoft.com/office/drawing/2014/main" id="{34E7650D-151C-5A46-A12B-61B0E235D62E}"/>
              </a:ext>
            </a:extLst>
          </p:cNvPr>
          <p:cNvSpPr/>
          <p:nvPr/>
        </p:nvSpPr>
        <p:spPr>
          <a:xfrm>
            <a:off x="8246655" y="4631015"/>
            <a:ext cx="1564448" cy="32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1" name="Group 252">
            <a:extLst>
              <a:ext uri="{FF2B5EF4-FFF2-40B4-BE49-F238E27FC236}">
                <a16:creationId xmlns:a16="http://schemas.microsoft.com/office/drawing/2014/main" id="{10F8DD32-4DB2-8542-AB40-1EB8A140E71A}"/>
              </a:ext>
            </a:extLst>
          </p:cNvPr>
          <p:cNvGrpSpPr/>
          <p:nvPr/>
        </p:nvGrpSpPr>
        <p:grpSpPr>
          <a:xfrm>
            <a:off x="6350840" y="2977598"/>
            <a:ext cx="3623485" cy="1933221"/>
            <a:chOff x="4999038" y="3161603"/>
            <a:chExt cx="3706927" cy="1977739"/>
          </a:xfrm>
        </p:grpSpPr>
        <p:grpSp>
          <p:nvGrpSpPr>
            <p:cNvPr id="252" name="Group 101">
              <a:extLst>
                <a:ext uri="{FF2B5EF4-FFF2-40B4-BE49-F238E27FC236}">
                  <a16:creationId xmlns:a16="http://schemas.microsoft.com/office/drawing/2014/main" id="{32E8E852-6D0B-3C4F-9C89-F424632A1B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91290" y="3996936"/>
              <a:ext cx="960365" cy="761547"/>
              <a:chOff x="241" y="-3"/>
              <a:chExt cx="3007" cy="2839"/>
            </a:xfrm>
          </p:grpSpPr>
          <p:sp>
            <p:nvSpPr>
              <p:cNvPr id="498" name="Freeform 102">
                <a:extLst>
                  <a:ext uri="{FF2B5EF4-FFF2-40B4-BE49-F238E27FC236}">
                    <a16:creationId xmlns:a16="http://schemas.microsoft.com/office/drawing/2014/main" id="{AC13346C-CD52-6C49-9C1B-34BF37F283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" y="-3"/>
                <a:ext cx="3006" cy="2839"/>
              </a:xfrm>
              <a:custGeom>
                <a:avLst/>
                <a:gdLst>
                  <a:gd name="T0" fmla="*/ 578 w 3006"/>
                  <a:gd name="T1" fmla="*/ 196 h 2839"/>
                  <a:gd name="T2" fmla="*/ 100 w 3006"/>
                  <a:gd name="T3" fmla="*/ 929 h 2839"/>
                  <a:gd name="T4" fmla="*/ 127 w 3006"/>
                  <a:gd name="T5" fmla="*/ 1858 h 2839"/>
                  <a:gd name="T6" fmla="*/ 864 w 3006"/>
                  <a:gd name="T7" fmla="*/ 2561 h 2839"/>
                  <a:gd name="T8" fmla="*/ 2062 w 3006"/>
                  <a:gd name="T9" fmla="*/ 2733 h 2839"/>
                  <a:gd name="T10" fmla="*/ 2886 w 3006"/>
                  <a:gd name="T11" fmla="*/ 1922 h 2839"/>
                  <a:gd name="T12" fmla="*/ 2782 w 3006"/>
                  <a:gd name="T13" fmla="*/ 648 h 2839"/>
                  <a:gd name="T14" fmla="*/ 1626 w 3006"/>
                  <a:gd name="T15" fmla="*/ 75 h 2839"/>
                  <a:gd name="T16" fmla="*/ 578 w 3006"/>
                  <a:gd name="T17" fmla="*/ 196 h 28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06"/>
                  <a:gd name="T28" fmla="*/ 0 h 2839"/>
                  <a:gd name="T29" fmla="*/ 3006 w 3006"/>
                  <a:gd name="T30" fmla="*/ 2839 h 28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06" h="2839">
                    <a:moveTo>
                      <a:pt x="578" y="196"/>
                    </a:moveTo>
                    <a:cubicBezTo>
                      <a:pt x="324" y="338"/>
                      <a:pt x="175" y="652"/>
                      <a:pt x="100" y="929"/>
                    </a:cubicBezTo>
                    <a:cubicBezTo>
                      <a:pt x="25" y="1206"/>
                      <a:pt x="0" y="1586"/>
                      <a:pt x="127" y="1858"/>
                    </a:cubicBezTo>
                    <a:cubicBezTo>
                      <a:pt x="254" y="2130"/>
                      <a:pt x="542" y="2415"/>
                      <a:pt x="864" y="2561"/>
                    </a:cubicBezTo>
                    <a:cubicBezTo>
                      <a:pt x="1186" y="2707"/>
                      <a:pt x="1725" y="2839"/>
                      <a:pt x="2062" y="2733"/>
                    </a:cubicBezTo>
                    <a:cubicBezTo>
                      <a:pt x="2399" y="2627"/>
                      <a:pt x="2766" y="2269"/>
                      <a:pt x="2886" y="1922"/>
                    </a:cubicBezTo>
                    <a:cubicBezTo>
                      <a:pt x="3006" y="1575"/>
                      <a:pt x="2992" y="956"/>
                      <a:pt x="2782" y="648"/>
                    </a:cubicBezTo>
                    <a:cubicBezTo>
                      <a:pt x="2572" y="340"/>
                      <a:pt x="1993" y="150"/>
                      <a:pt x="1626" y="75"/>
                    </a:cubicBezTo>
                    <a:cubicBezTo>
                      <a:pt x="1259" y="0"/>
                      <a:pt x="832" y="54"/>
                      <a:pt x="578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D5B9"/>
                  </a:gs>
                </a:gsLst>
                <a:lin ang="5400000" scaled="1"/>
              </a:gradFill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9" name="Freeform 103">
                <a:extLst>
                  <a:ext uri="{FF2B5EF4-FFF2-40B4-BE49-F238E27FC236}">
                    <a16:creationId xmlns:a16="http://schemas.microsoft.com/office/drawing/2014/main" id="{BD0E28E3-DA42-7145-A86B-7902A0AF02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8" y="1297"/>
                <a:ext cx="479" cy="453"/>
              </a:xfrm>
              <a:custGeom>
                <a:avLst/>
                <a:gdLst>
                  <a:gd name="T0" fmla="*/ 441 w 479"/>
                  <a:gd name="T1" fmla="*/ 5 h 453"/>
                  <a:gd name="T2" fmla="*/ 200 w 479"/>
                  <a:gd name="T3" fmla="*/ 39 h 453"/>
                  <a:gd name="T4" fmla="*/ 19 w 479"/>
                  <a:gd name="T5" fmla="*/ 219 h 453"/>
                  <a:gd name="T6" fmla="*/ 83 w 479"/>
                  <a:gd name="T7" fmla="*/ 418 h 453"/>
                  <a:gd name="T8" fmla="*/ 87 w 479"/>
                  <a:gd name="T9" fmla="*/ 431 h 453"/>
                  <a:gd name="T10" fmla="*/ 150 w 479"/>
                  <a:gd name="T11" fmla="*/ 422 h 453"/>
                  <a:gd name="T12" fmla="*/ 77 w 479"/>
                  <a:gd name="T13" fmla="*/ 300 h 453"/>
                  <a:gd name="T14" fmla="*/ 77 w 479"/>
                  <a:gd name="T15" fmla="*/ 285 h 453"/>
                  <a:gd name="T16" fmla="*/ 133 w 479"/>
                  <a:gd name="T17" fmla="*/ 146 h 453"/>
                  <a:gd name="T18" fmla="*/ 289 w 479"/>
                  <a:gd name="T19" fmla="*/ 66 h 453"/>
                  <a:gd name="T20" fmla="*/ 430 w 479"/>
                  <a:gd name="T21" fmla="*/ 64 h 453"/>
                  <a:gd name="T22" fmla="*/ 441 w 479"/>
                  <a:gd name="T23" fmla="*/ 5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9"/>
                  <a:gd name="T37" fmla="*/ 0 h 453"/>
                  <a:gd name="T38" fmla="*/ 479 w 479"/>
                  <a:gd name="T39" fmla="*/ 453 h 4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9" h="453">
                    <a:moveTo>
                      <a:pt x="441" y="5"/>
                    </a:moveTo>
                    <a:cubicBezTo>
                      <a:pt x="403" y="0"/>
                      <a:pt x="270" y="2"/>
                      <a:pt x="200" y="39"/>
                    </a:cubicBezTo>
                    <a:cubicBezTo>
                      <a:pt x="130" y="74"/>
                      <a:pt x="38" y="156"/>
                      <a:pt x="19" y="219"/>
                    </a:cubicBezTo>
                    <a:cubicBezTo>
                      <a:pt x="0" y="282"/>
                      <a:pt x="72" y="383"/>
                      <a:pt x="83" y="418"/>
                    </a:cubicBezTo>
                    <a:cubicBezTo>
                      <a:pt x="94" y="453"/>
                      <a:pt x="76" y="430"/>
                      <a:pt x="87" y="431"/>
                    </a:cubicBezTo>
                    <a:cubicBezTo>
                      <a:pt x="98" y="432"/>
                      <a:pt x="152" y="444"/>
                      <a:pt x="150" y="422"/>
                    </a:cubicBezTo>
                    <a:cubicBezTo>
                      <a:pt x="148" y="400"/>
                      <a:pt x="89" y="323"/>
                      <a:pt x="77" y="300"/>
                    </a:cubicBezTo>
                    <a:cubicBezTo>
                      <a:pt x="65" y="277"/>
                      <a:pt x="68" y="311"/>
                      <a:pt x="77" y="285"/>
                    </a:cubicBezTo>
                    <a:cubicBezTo>
                      <a:pt x="86" y="259"/>
                      <a:pt x="97" y="183"/>
                      <a:pt x="133" y="146"/>
                    </a:cubicBezTo>
                    <a:cubicBezTo>
                      <a:pt x="168" y="110"/>
                      <a:pt x="239" y="81"/>
                      <a:pt x="289" y="66"/>
                    </a:cubicBezTo>
                    <a:cubicBezTo>
                      <a:pt x="338" y="53"/>
                      <a:pt x="407" y="74"/>
                      <a:pt x="430" y="64"/>
                    </a:cubicBezTo>
                    <a:cubicBezTo>
                      <a:pt x="455" y="54"/>
                      <a:pt x="479" y="9"/>
                      <a:pt x="441" y="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0" name="Freeform 104">
                <a:extLst>
                  <a:ext uri="{FF2B5EF4-FFF2-40B4-BE49-F238E27FC236}">
                    <a16:creationId xmlns:a16="http://schemas.microsoft.com/office/drawing/2014/main" id="{3EA1DDF1-D020-6B42-BC27-730B19DC52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1" y="1056"/>
                <a:ext cx="522" cy="454"/>
              </a:xfrm>
              <a:custGeom>
                <a:avLst/>
                <a:gdLst>
                  <a:gd name="T0" fmla="*/ 484 w 522"/>
                  <a:gd name="T1" fmla="*/ 437 h 454"/>
                  <a:gd name="T2" fmla="*/ 243 w 522"/>
                  <a:gd name="T3" fmla="*/ 403 h 454"/>
                  <a:gd name="T4" fmla="*/ 19 w 522"/>
                  <a:gd name="T5" fmla="*/ 131 h 454"/>
                  <a:gd name="T6" fmla="*/ 130 w 522"/>
                  <a:gd name="T7" fmla="*/ 11 h 454"/>
                  <a:gd name="T8" fmla="*/ 201 w 522"/>
                  <a:gd name="T9" fmla="*/ 66 h 454"/>
                  <a:gd name="T10" fmla="*/ 189 w 522"/>
                  <a:gd name="T11" fmla="*/ 154 h 454"/>
                  <a:gd name="T12" fmla="*/ 176 w 522"/>
                  <a:gd name="T13" fmla="*/ 296 h 454"/>
                  <a:gd name="T14" fmla="*/ 332 w 522"/>
                  <a:gd name="T15" fmla="*/ 376 h 454"/>
                  <a:gd name="T16" fmla="*/ 473 w 522"/>
                  <a:gd name="T17" fmla="*/ 378 h 454"/>
                  <a:gd name="T18" fmla="*/ 484 w 522"/>
                  <a:gd name="T19" fmla="*/ 437 h 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2"/>
                  <a:gd name="T31" fmla="*/ 0 h 454"/>
                  <a:gd name="T32" fmla="*/ 522 w 522"/>
                  <a:gd name="T33" fmla="*/ 454 h 4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2" h="454">
                    <a:moveTo>
                      <a:pt x="484" y="437"/>
                    </a:moveTo>
                    <a:cubicBezTo>
                      <a:pt x="446" y="442"/>
                      <a:pt x="320" y="454"/>
                      <a:pt x="243" y="403"/>
                    </a:cubicBezTo>
                    <a:cubicBezTo>
                      <a:pt x="166" y="352"/>
                      <a:pt x="38" y="196"/>
                      <a:pt x="19" y="131"/>
                    </a:cubicBezTo>
                    <a:cubicBezTo>
                      <a:pt x="0" y="66"/>
                      <a:pt x="100" y="22"/>
                      <a:pt x="130" y="11"/>
                    </a:cubicBezTo>
                    <a:cubicBezTo>
                      <a:pt x="160" y="0"/>
                      <a:pt x="191" y="42"/>
                      <a:pt x="201" y="66"/>
                    </a:cubicBezTo>
                    <a:cubicBezTo>
                      <a:pt x="211" y="90"/>
                      <a:pt x="193" y="116"/>
                      <a:pt x="189" y="154"/>
                    </a:cubicBezTo>
                    <a:cubicBezTo>
                      <a:pt x="185" y="192"/>
                      <a:pt x="152" y="259"/>
                      <a:pt x="176" y="296"/>
                    </a:cubicBezTo>
                    <a:cubicBezTo>
                      <a:pt x="200" y="333"/>
                      <a:pt x="282" y="361"/>
                      <a:pt x="332" y="376"/>
                    </a:cubicBezTo>
                    <a:cubicBezTo>
                      <a:pt x="381" y="389"/>
                      <a:pt x="450" y="368"/>
                      <a:pt x="473" y="378"/>
                    </a:cubicBezTo>
                    <a:cubicBezTo>
                      <a:pt x="498" y="388"/>
                      <a:pt x="522" y="433"/>
                      <a:pt x="484" y="437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" name="Freeform 105">
                <a:extLst>
                  <a:ext uri="{FF2B5EF4-FFF2-40B4-BE49-F238E27FC236}">
                    <a16:creationId xmlns:a16="http://schemas.microsoft.com/office/drawing/2014/main" id="{1B04BA3E-1933-9945-99E6-A53D6DBB99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011452" flipV="1">
                <a:off x="1256" y="884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2" name="Freeform 106">
                <a:extLst>
                  <a:ext uri="{FF2B5EF4-FFF2-40B4-BE49-F238E27FC236}">
                    <a16:creationId xmlns:a16="http://schemas.microsoft.com/office/drawing/2014/main" id="{AD066562-DA3B-B64B-8AE0-C5709BC0C0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0" y="252"/>
                <a:ext cx="375" cy="578"/>
              </a:xfrm>
              <a:custGeom>
                <a:avLst/>
                <a:gdLst>
                  <a:gd name="T0" fmla="*/ 29 w 375"/>
                  <a:gd name="T1" fmla="*/ 31 h 578"/>
                  <a:gd name="T2" fmla="*/ 167 w 375"/>
                  <a:gd name="T3" fmla="*/ 23 h 578"/>
                  <a:gd name="T4" fmla="*/ 230 w 375"/>
                  <a:gd name="T5" fmla="*/ 169 h 578"/>
                  <a:gd name="T6" fmla="*/ 357 w 375"/>
                  <a:gd name="T7" fmla="*/ 385 h 578"/>
                  <a:gd name="T8" fmla="*/ 340 w 375"/>
                  <a:gd name="T9" fmla="*/ 489 h 578"/>
                  <a:gd name="T10" fmla="*/ 156 w 375"/>
                  <a:gd name="T11" fmla="*/ 570 h 578"/>
                  <a:gd name="T12" fmla="*/ 104 w 375"/>
                  <a:gd name="T13" fmla="*/ 534 h 578"/>
                  <a:gd name="T14" fmla="*/ 144 w 375"/>
                  <a:gd name="T15" fmla="*/ 391 h 578"/>
                  <a:gd name="T16" fmla="*/ 242 w 375"/>
                  <a:gd name="T17" fmla="*/ 295 h 578"/>
                  <a:gd name="T18" fmla="*/ 167 w 375"/>
                  <a:gd name="T19" fmla="*/ 195 h 578"/>
                  <a:gd name="T20" fmla="*/ 104 w 375"/>
                  <a:gd name="T21" fmla="*/ 190 h 578"/>
                  <a:gd name="T22" fmla="*/ 12 w 375"/>
                  <a:gd name="T23" fmla="*/ 89 h 578"/>
                  <a:gd name="T24" fmla="*/ 29 w 375"/>
                  <a:gd name="T25" fmla="*/ 31 h 5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578"/>
                  <a:gd name="T41" fmla="*/ 375 w 375"/>
                  <a:gd name="T42" fmla="*/ 578 h 5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578">
                    <a:moveTo>
                      <a:pt x="29" y="31"/>
                    </a:moveTo>
                    <a:cubicBezTo>
                      <a:pt x="55" y="20"/>
                      <a:pt x="134" y="0"/>
                      <a:pt x="167" y="23"/>
                    </a:cubicBezTo>
                    <a:cubicBezTo>
                      <a:pt x="200" y="46"/>
                      <a:pt x="198" y="109"/>
                      <a:pt x="230" y="169"/>
                    </a:cubicBezTo>
                    <a:cubicBezTo>
                      <a:pt x="262" y="229"/>
                      <a:pt x="339" y="332"/>
                      <a:pt x="357" y="385"/>
                    </a:cubicBezTo>
                    <a:cubicBezTo>
                      <a:pt x="375" y="438"/>
                      <a:pt x="373" y="458"/>
                      <a:pt x="340" y="489"/>
                    </a:cubicBezTo>
                    <a:cubicBezTo>
                      <a:pt x="307" y="520"/>
                      <a:pt x="195" y="562"/>
                      <a:pt x="156" y="570"/>
                    </a:cubicBezTo>
                    <a:cubicBezTo>
                      <a:pt x="117" y="578"/>
                      <a:pt x="106" y="564"/>
                      <a:pt x="104" y="534"/>
                    </a:cubicBezTo>
                    <a:cubicBezTo>
                      <a:pt x="102" y="504"/>
                      <a:pt x="121" y="431"/>
                      <a:pt x="144" y="391"/>
                    </a:cubicBezTo>
                    <a:cubicBezTo>
                      <a:pt x="167" y="351"/>
                      <a:pt x="238" y="328"/>
                      <a:pt x="242" y="295"/>
                    </a:cubicBezTo>
                    <a:cubicBezTo>
                      <a:pt x="246" y="262"/>
                      <a:pt x="190" y="212"/>
                      <a:pt x="167" y="195"/>
                    </a:cubicBezTo>
                    <a:cubicBezTo>
                      <a:pt x="144" y="178"/>
                      <a:pt x="130" y="208"/>
                      <a:pt x="104" y="190"/>
                    </a:cubicBezTo>
                    <a:cubicBezTo>
                      <a:pt x="78" y="172"/>
                      <a:pt x="24" y="115"/>
                      <a:pt x="12" y="89"/>
                    </a:cubicBezTo>
                    <a:cubicBezTo>
                      <a:pt x="0" y="63"/>
                      <a:pt x="12" y="34"/>
                      <a:pt x="29" y="3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3" name="Freeform 107">
                <a:extLst>
                  <a:ext uri="{FF2B5EF4-FFF2-40B4-BE49-F238E27FC236}">
                    <a16:creationId xmlns:a16="http://schemas.microsoft.com/office/drawing/2014/main" id="{0C922066-B8FE-A149-8CE5-D4FFB2239C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4" y="1607"/>
                <a:ext cx="534" cy="417"/>
              </a:xfrm>
              <a:custGeom>
                <a:avLst/>
                <a:gdLst>
                  <a:gd name="T0" fmla="*/ 529 w 534"/>
                  <a:gd name="T1" fmla="*/ 38 h 417"/>
                  <a:gd name="T2" fmla="*/ 444 w 534"/>
                  <a:gd name="T3" fmla="*/ 358 h 417"/>
                  <a:gd name="T4" fmla="*/ 215 w 534"/>
                  <a:gd name="T5" fmla="*/ 392 h 417"/>
                  <a:gd name="T6" fmla="*/ 28 w 534"/>
                  <a:gd name="T7" fmla="*/ 273 h 417"/>
                  <a:gd name="T8" fmla="*/ 52 w 534"/>
                  <a:gd name="T9" fmla="*/ 215 h 417"/>
                  <a:gd name="T10" fmla="*/ 166 w 534"/>
                  <a:gd name="T11" fmla="*/ 320 h 417"/>
                  <a:gd name="T12" fmla="*/ 289 w 534"/>
                  <a:gd name="T13" fmla="*/ 226 h 417"/>
                  <a:gd name="T14" fmla="*/ 431 w 534"/>
                  <a:gd name="T15" fmla="*/ 170 h 417"/>
                  <a:gd name="T16" fmla="*/ 469 w 534"/>
                  <a:gd name="T17" fmla="*/ 33 h 417"/>
                  <a:gd name="T18" fmla="*/ 529 w 534"/>
                  <a:gd name="T19" fmla="*/ 38 h 4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4"/>
                  <a:gd name="T31" fmla="*/ 0 h 417"/>
                  <a:gd name="T32" fmla="*/ 534 w 534"/>
                  <a:gd name="T33" fmla="*/ 417 h 4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4" h="417">
                    <a:moveTo>
                      <a:pt x="529" y="38"/>
                    </a:moveTo>
                    <a:cubicBezTo>
                      <a:pt x="525" y="92"/>
                      <a:pt x="496" y="299"/>
                      <a:pt x="444" y="358"/>
                    </a:cubicBezTo>
                    <a:cubicBezTo>
                      <a:pt x="392" y="417"/>
                      <a:pt x="284" y="406"/>
                      <a:pt x="215" y="392"/>
                    </a:cubicBezTo>
                    <a:cubicBezTo>
                      <a:pt x="146" y="378"/>
                      <a:pt x="54" y="302"/>
                      <a:pt x="28" y="273"/>
                    </a:cubicBezTo>
                    <a:cubicBezTo>
                      <a:pt x="0" y="244"/>
                      <a:pt x="29" y="207"/>
                      <a:pt x="52" y="215"/>
                    </a:cubicBezTo>
                    <a:cubicBezTo>
                      <a:pt x="75" y="222"/>
                      <a:pt x="127" y="318"/>
                      <a:pt x="166" y="320"/>
                    </a:cubicBezTo>
                    <a:cubicBezTo>
                      <a:pt x="205" y="322"/>
                      <a:pt x="245" y="251"/>
                      <a:pt x="289" y="226"/>
                    </a:cubicBezTo>
                    <a:cubicBezTo>
                      <a:pt x="333" y="201"/>
                      <a:pt x="401" y="202"/>
                      <a:pt x="431" y="170"/>
                    </a:cubicBezTo>
                    <a:cubicBezTo>
                      <a:pt x="461" y="138"/>
                      <a:pt x="454" y="54"/>
                      <a:pt x="469" y="33"/>
                    </a:cubicBezTo>
                    <a:cubicBezTo>
                      <a:pt x="485" y="12"/>
                      <a:pt x="534" y="0"/>
                      <a:pt x="529" y="38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4" name="Freeform 108">
                <a:extLst>
                  <a:ext uri="{FF2B5EF4-FFF2-40B4-BE49-F238E27FC236}">
                    <a16:creationId xmlns:a16="http://schemas.microsoft.com/office/drawing/2014/main" id="{32943BFD-21C9-E34A-8982-83F448BE90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250469">
                <a:off x="2168" y="1281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5" name="Freeform 109">
                <a:extLst>
                  <a:ext uri="{FF2B5EF4-FFF2-40B4-BE49-F238E27FC236}">
                    <a16:creationId xmlns:a16="http://schemas.microsoft.com/office/drawing/2014/main" id="{A936A111-B6E2-B84D-8943-5BD60E8712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9" y="275"/>
                <a:ext cx="437" cy="572"/>
              </a:xfrm>
              <a:custGeom>
                <a:avLst/>
                <a:gdLst>
                  <a:gd name="T0" fmla="*/ 397 w 437"/>
                  <a:gd name="T1" fmla="*/ 13 h 572"/>
                  <a:gd name="T2" fmla="*/ 173 w 437"/>
                  <a:gd name="T3" fmla="*/ 148 h 572"/>
                  <a:gd name="T4" fmla="*/ 29 w 437"/>
                  <a:gd name="T5" fmla="*/ 200 h 572"/>
                  <a:gd name="T6" fmla="*/ 40 w 437"/>
                  <a:gd name="T7" fmla="*/ 396 h 572"/>
                  <a:gd name="T8" fmla="*/ 270 w 437"/>
                  <a:gd name="T9" fmla="*/ 552 h 572"/>
                  <a:gd name="T10" fmla="*/ 322 w 437"/>
                  <a:gd name="T11" fmla="*/ 516 h 572"/>
                  <a:gd name="T12" fmla="*/ 207 w 437"/>
                  <a:gd name="T13" fmla="*/ 413 h 572"/>
                  <a:gd name="T14" fmla="*/ 259 w 437"/>
                  <a:gd name="T15" fmla="*/ 280 h 572"/>
                  <a:gd name="T16" fmla="*/ 259 w 437"/>
                  <a:gd name="T17" fmla="*/ 177 h 572"/>
                  <a:gd name="T18" fmla="*/ 414 w 437"/>
                  <a:gd name="T19" fmla="*/ 71 h 572"/>
                  <a:gd name="T20" fmla="*/ 397 w 437"/>
                  <a:gd name="T21" fmla="*/ 13 h 5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7"/>
                  <a:gd name="T34" fmla="*/ 0 h 572"/>
                  <a:gd name="T35" fmla="*/ 437 w 437"/>
                  <a:gd name="T36" fmla="*/ 572 h 5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7" h="572">
                    <a:moveTo>
                      <a:pt x="397" y="13"/>
                    </a:moveTo>
                    <a:cubicBezTo>
                      <a:pt x="357" y="26"/>
                      <a:pt x="234" y="117"/>
                      <a:pt x="173" y="148"/>
                    </a:cubicBezTo>
                    <a:cubicBezTo>
                      <a:pt x="112" y="179"/>
                      <a:pt x="51" y="159"/>
                      <a:pt x="29" y="200"/>
                    </a:cubicBezTo>
                    <a:cubicBezTo>
                      <a:pt x="7" y="241"/>
                      <a:pt x="0" y="337"/>
                      <a:pt x="40" y="396"/>
                    </a:cubicBezTo>
                    <a:cubicBezTo>
                      <a:pt x="80" y="455"/>
                      <a:pt x="223" y="532"/>
                      <a:pt x="270" y="552"/>
                    </a:cubicBezTo>
                    <a:cubicBezTo>
                      <a:pt x="317" y="572"/>
                      <a:pt x="332" y="539"/>
                      <a:pt x="322" y="516"/>
                    </a:cubicBezTo>
                    <a:cubicBezTo>
                      <a:pt x="312" y="493"/>
                      <a:pt x="217" y="452"/>
                      <a:pt x="207" y="413"/>
                    </a:cubicBezTo>
                    <a:cubicBezTo>
                      <a:pt x="197" y="374"/>
                      <a:pt x="250" y="319"/>
                      <a:pt x="259" y="280"/>
                    </a:cubicBezTo>
                    <a:cubicBezTo>
                      <a:pt x="268" y="241"/>
                      <a:pt x="233" y="212"/>
                      <a:pt x="259" y="177"/>
                    </a:cubicBezTo>
                    <a:cubicBezTo>
                      <a:pt x="285" y="142"/>
                      <a:pt x="391" y="98"/>
                      <a:pt x="414" y="71"/>
                    </a:cubicBezTo>
                    <a:cubicBezTo>
                      <a:pt x="437" y="44"/>
                      <a:pt x="433" y="0"/>
                      <a:pt x="397" y="1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Freeform 110">
                <a:extLst>
                  <a:ext uri="{FF2B5EF4-FFF2-40B4-BE49-F238E27FC236}">
                    <a16:creationId xmlns:a16="http://schemas.microsoft.com/office/drawing/2014/main" id="{77DFCEC0-E47F-7B46-95E1-336BDC8EC4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541503" flipV="1">
                <a:off x="2175" y="1852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7" name="Freeform 111">
                <a:extLst>
                  <a:ext uri="{FF2B5EF4-FFF2-40B4-BE49-F238E27FC236}">
                    <a16:creationId xmlns:a16="http://schemas.microsoft.com/office/drawing/2014/main" id="{45F9E493-57FD-C343-9B54-1D9AA8A87B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8" y="1594"/>
                <a:ext cx="319" cy="558"/>
              </a:xfrm>
              <a:custGeom>
                <a:avLst/>
                <a:gdLst>
                  <a:gd name="T0" fmla="*/ 36 w 319"/>
                  <a:gd name="T1" fmla="*/ 13 h 558"/>
                  <a:gd name="T2" fmla="*/ 237 w 319"/>
                  <a:gd name="T3" fmla="*/ 151 h 558"/>
                  <a:gd name="T4" fmla="*/ 318 w 319"/>
                  <a:gd name="T5" fmla="*/ 393 h 558"/>
                  <a:gd name="T6" fmla="*/ 246 w 319"/>
                  <a:gd name="T7" fmla="*/ 544 h 558"/>
                  <a:gd name="T8" fmla="*/ 140 w 319"/>
                  <a:gd name="T9" fmla="*/ 479 h 558"/>
                  <a:gd name="T10" fmla="*/ 175 w 319"/>
                  <a:gd name="T11" fmla="*/ 379 h 558"/>
                  <a:gd name="T12" fmla="*/ 249 w 319"/>
                  <a:gd name="T13" fmla="*/ 277 h 558"/>
                  <a:gd name="T14" fmla="*/ 145 w 319"/>
                  <a:gd name="T15" fmla="*/ 136 h 558"/>
                  <a:gd name="T16" fmla="*/ 19 w 319"/>
                  <a:gd name="T17" fmla="*/ 71 h 558"/>
                  <a:gd name="T18" fmla="*/ 36 w 319"/>
                  <a:gd name="T19" fmla="*/ 13 h 5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9"/>
                  <a:gd name="T31" fmla="*/ 0 h 558"/>
                  <a:gd name="T32" fmla="*/ 319 w 319"/>
                  <a:gd name="T33" fmla="*/ 558 h 5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9" h="558">
                    <a:moveTo>
                      <a:pt x="36" y="13"/>
                    </a:moveTo>
                    <a:cubicBezTo>
                      <a:pt x="72" y="26"/>
                      <a:pt x="190" y="87"/>
                      <a:pt x="237" y="151"/>
                    </a:cubicBezTo>
                    <a:cubicBezTo>
                      <a:pt x="284" y="214"/>
                      <a:pt x="317" y="328"/>
                      <a:pt x="318" y="393"/>
                    </a:cubicBezTo>
                    <a:cubicBezTo>
                      <a:pt x="319" y="458"/>
                      <a:pt x="276" y="530"/>
                      <a:pt x="246" y="544"/>
                    </a:cubicBezTo>
                    <a:cubicBezTo>
                      <a:pt x="216" y="558"/>
                      <a:pt x="152" y="506"/>
                      <a:pt x="140" y="479"/>
                    </a:cubicBezTo>
                    <a:cubicBezTo>
                      <a:pt x="128" y="452"/>
                      <a:pt x="157" y="413"/>
                      <a:pt x="175" y="379"/>
                    </a:cubicBezTo>
                    <a:cubicBezTo>
                      <a:pt x="193" y="345"/>
                      <a:pt x="254" y="317"/>
                      <a:pt x="249" y="277"/>
                    </a:cubicBezTo>
                    <a:cubicBezTo>
                      <a:pt x="244" y="237"/>
                      <a:pt x="183" y="171"/>
                      <a:pt x="145" y="136"/>
                    </a:cubicBezTo>
                    <a:cubicBezTo>
                      <a:pt x="107" y="102"/>
                      <a:pt x="36" y="90"/>
                      <a:pt x="19" y="71"/>
                    </a:cubicBezTo>
                    <a:cubicBezTo>
                      <a:pt x="2" y="51"/>
                      <a:pt x="0" y="0"/>
                      <a:pt x="36" y="1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8" name="Freeform 112">
                <a:extLst>
                  <a:ext uri="{FF2B5EF4-FFF2-40B4-BE49-F238E27FC236}">
                    <a16:creationId xmlns:a16="http://schemas.microsoft.com/office/drawing/2014/main" id="{F355C71D-2A7C-FA43-B330-6930E6B574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" y="709"/>
                <a:ext cx="466" cy="509"/>
              </a:xfrm>
              <a:custGeom>
                <a:avLst/>
                <a:gdLst>
                  <a:gd name="T0" fmla="*/ 150 w 466"/>
                  <a:gd name="T1" fmla="*/ 485 h 509"/>
                  <a:gd name="T2" fmla="*/ 58 w 466"/>
                  <a:gd name="T3" fmla="*/ 312 h 509"/>
                  <a:gd name="T4" fmla="*/ 1 w 466"/>
                  <a:gd name="T5" fmla="*/ 208 h 509"/>
                  <a:gd name="T6" fmla="*/ 64 w 466"/>
                  <a:gd name="T7" fmla="*/ 128 h 509"/>
                  <a:gd name="T8" fmla="*/ 133 w 466"/>
                  <a:gd name="T9" fmla="*/ 139 h 509"/>
                  <a:gd name="T10" fmla="*/ 202 w 466"/>
                  <a:gd name="T11" fmla="*/ 36 h 509"/>
                  <a:gd name="T12" fmla="*/ 426 w 466"/>
                  <a:gd name="T13" fmla="*/ 5 h 509"/>
                  <a:gd name="T14" fmla="*/ 440 w 466"/>
                  <a:gd name="T15" fmla="*/ 66 h 509"/>
                  <a:gd name="T16" fmla="*/ 300 w 466"/>
                  <a:gd name="T17" fmla="*/ 70 h 509"/>
                  <a:gd name="T18" fmla="*/ 208 w 466"/>
                  <a:gd name="T19" fmla="*/ 180 h 509"/>
                  <a:gd name="T20" fmla="*/ 155 w 466"/>
                  <a:gd name="T21" fmla="*/ 320 h 509"/>
                  <a:gd name="T22" fmla="*/ 202 w 466"/>
                  <a:gd name="T23" fmla="*/ 454 h 509"/>
                  <a:gd name="T24" fmla="*/ 150 w 466"/>
                  <a:gd name="T25" fmla="*/ 485 h 5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509"/>
                  <a:gd name="T41" fmla="*/ 466 w 466"/>
                  <a:gd name="T42" fmla="*/ 509 h 5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509">
                    <a:moveTo>
                      <a:pt x="150" y="485"/>
                    </a:moveTo>
                    <a:cubicBezTo>
                      <a:pt x="126" y="461"/>
                      <a:pt x="83" y="358"/>
                      <a:pt x="58" y="312"/>
                    </a:cubicBezTo>
                    <a:cubicBezTo>
                      <a:pt x="33" y="266"/>
                      <a:pt x="0" y="239"/>
                      <a:pt x="1" y="208"/>
                    </a:cubicBezTo>
                    <a:cubicBezTo>
                      <a:pt x="2" y="177"/>
                      <a:pt x="42" y="140"/>
                      <a:pt x="64" y="128"/>
                    </a:cubicBezTo>
                    <a:cubicBezTo>
                      <a:pt x="86" y="116"/>
                      <a:pt x="110" y="154"/>
                      <a:pt x="133" y="139"/>
                    </a:cubicBezTo>
                    <a:cubicBezTo>
                      <a:pt x="156" y="124"/>
                      <a:pt x="153" y="58"/>
                      <a:pt x="202" y="36"/>
                    </a:cubicBezTo>
                    <a:cubicBezTo>
                      <a:pt x="251" y="14"/>
                      <a:pt x="386" y="0"/>
                      <a:pt x="426" y="5"/>
                    </a:cubicBezTo>
                    <a:cubicBezTo>
                      <a:pt x="466" y="10"/>
                      <a:pt x="461" y="55"/>
                      <a:pt x="440" y="66"/>
                    </a:cubicBezTo>
                    <a:cubicBezTo>
                      <a:pt x="419" y="77"/>
                      <a:pt x="339" y="51"/>
                      <a:pt x="300" y="70"/>
                    </a:cubicBezTo>
                    <a:cubicBezTo>
                      <a:pt x="261" y="89"/>
                      <a:pt x="232" y="138"/>
                      <a:pt x="208" y="180"/>
                    </a:cubicBezTo>
                    <a:cubicBezTo>
                      <a:pt x="184" y="222"/>
                      <a:pt x="156" y="274"/>
                      <a:pt x="155" y="320"/>
                    </a:cubicBezTo>
                    <a:cubicBezTo>
                      <a:pt x="154" y="366"/>
                      <a:pt x="203" y="428"/>
                      <a:pt x="202" y="454"/>
                    </a:cubicBezTo>
                    <a:cubicBezTo>
                      <a:pt x="201" y="480"/>
                      <a:pt x="174" y="509"/>
                      <a:pt x="150" y="48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9" name="Freeform 113">
                <a:extLst>
                  <a:ext uri="{FF2B5EF4-FFF2-40B4-BE49-F238E27FC236}">
                    <a16:creationId xmlns:a16="http://schemas.microsoft.com/office/drawing/2014/main" id="{2AAB5CD2-3F26-244F-B525-FAFB90ECB8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8" y="946"/>
                <a:ext cx="578" cy="376"/>
              </a:xfrm>
              <a:custGeom>
                <a:avLst/>
                <a:gdLst>
                  <a:gd name="T0" fmla="*/ 27 w 578"/>
                  <a:gd name="T1" fmla="*/ 167 h 376"/>
                  <a:gd name="T2" fmla="*/ 287 w 578"/>
                  <a:gd name="T3" fmla="*/ 339 h 376"/>
                  <a:gd name="T4" fmla="*/ 454 w 578"/>
                  <a:gd name="T5" fmla="*/ 328 h 376"/>
                  <a:gd name="T6" fmla="*/ 568 w 578"/>
                  <a:gd name="T7" fmla="*/ 52 h 376"/>
                  <a:gd name="T8" fmla="*/ 514 w 578"/>
                  <a:gd name="T9" fmla="*/ 20 h 376"/>
                  <a:gd name="T10" fmla="*/ 486 w 578"/>
                  <a:gd name="T11" fmla="*/ 172 h 376"/>
                  <a:gd name="T12" fmla="*/ 344 w 578"/>
                  <a:gd name="T13" fmla="*/ 143 h 376"/>
                  <a:gd name="T14" fmla="*/ 184 w 578"/>
                  <a:gd name="T15" fmla="*/ 213 h 376"/>
                  <a:gd name="T16" fmla="*/ 72 w 578"/>
                  <a:gd name="T17" fmla="*/ 126 h 376"/>
                  <a:gd name="T18" fmla="*/ 27 w 578"/>
                  <a:gd name="T19" fmla="*/ 167 h 3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76"/>
                  <a:gd name="T32" fmla="*/ 578 w 578"/>
                  <a:gd name="T33" fmla="*/ 376 h 3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76">
                    <a:moveTo>
                      <a:pt x="27" y="167"/>
                    </a:moveTo>
                    <a:cubicBezTo>
                      <a:pt x="63" y="202"/>
                      <a:pt x="216" y="312"/>
                      <a:pt x="287" y="339"/>
                    </a:cubicBezTo>
                    <a:cubicBezTo>
                      <a:pt x="358" y="366"/>
                      <a:pt x="407" y="376"/>
                      <a:pt x="454" y="328"/>
                    </a:cubicBezTo>
                    <a:cubicBezTo>
                      <a:pt x="501" y="280"/>
                      <a:pt x="558" y="103"/>
                      <a:pt x="568" y="52"/>
                    </a:cubicBezTo>
                    <a:cubicBezTo>
                      <a:pt x="578" y="1"/>
                      <a:pt x="528" y="0"/>
                      <a:pt x="514" y="20"/>
                    </a:cubicBezTo>
                    <a:cubicBezTo>
                      <a:pt x="500" y="40"/>
                      <a:pt x="514" y="152"/>
                      <a:pt x="486" y="172"/>
                    </a:cubicBezTo>
                    <a:cubicBezTo>
                      <a:pt x="458" y="192"/>
                      <a:pt x="394" y="136"/>
                      <a:pt x="344" y="143"/>
                    </a:cubicBezTo>
                    <a:cubicBezTo>
                      <a:pt x="294" y="150"/>
                      <a:pt x="229" y="216"/>
                      <a:pt x="184" y="213"/>
                    </a:cubicBezTo>
                    <a:cubicBezTo>
                      <a:pt x="139" y="210"/>
                      <a:pt x="96" y="134"/>
                      <a:pt x="72" y="126"/>
                    </a:cubicBezTo>
                    <a:cubicBezTo>
                      <a:pt x="47" y="120"/>
                      <a:pt x="0" y="140"/>
                      <a:pt x="27" y="167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0" name="Freeform 114">
                <a:extLst>
                  <a:ext uri="{FF2B5EF4-FFF2-40B4-BE49-F238E27FC236}">
                    <a16:creationId xmlns:a16="http://schemas.microsoft.com/office/drawing/2014/main" id="{2D065578-B2EA-FB46-A9D3-F7A0562546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588548">
                <a:off x="484" y="718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1" name="Freeform 115">
                <a:extLst>
                  <a:ext uri="{FF2B5EF4-FFF2-40B4-BE49-F238E27FC236}">
                    <a16:creationId xmlns:a16="http://schemas.microsoft.com/office/drawing/2014/main" id="{DFDBC50B-0A64-6744-A853-B00CDAA252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591453">
                <a:off x="713" y="1056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2" name="Freeform 116">
                <a:extLst>
                  <a:ext uri="{FF2B5EF4-FFF2-40B4-BE49-F238E27FC236}">
                    <a16:creationId xmlns:a16="http://schemas.microsoft.com/office/drawing/2014/main" id="{1F507335-74F5-F343-9952-D0E533C558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34" y="83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" name="Freeform 117">
                <a:extLst>
                  <a:ext uri="{FF2B5EF4-FFF2-40B4-BE49-F238E27FC236}">
                    <a16:creationId xmlns:a16="http://schemas.microsoft.com/office/drawing/2014/main" id="{950261BB-C1FD-9A4B-9062-CAB5BEBEF3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1" y="203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" name="Freeform 118">
                <a:extLst>
                  <a:ext uri="{FF2B5EF4-FFF2-40B4-BE49-F238E27FC236}">
                    <a16:creationId xmlns:a16="http://schemas.microsoft.com/office/drawing/2014/main" id="{F21701B6-282E-AD4D-8B07-D8C8BA9BD1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5" y="653"/>
                <a:ext cx="60" cy="61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2 h 113"/>
                  <a:gd name="T4" fmla="*/ 2 w 112"/>
                  <a:gd name="T5" fmla="*/ 3 h 113"/>
                  <a:gd name="T6" fmla="*/ 3 w 112"/>
                  <a:gd name="T7" fmla="*/ 1 h 113"/>
                  <a:gd name="T8" fmla="*/ 2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" name="Freeform 119">
                <a:extLst>
                  <a:ext uri="{FF2B5EF4-FFF2-40B4-BE49-F238E27FC236}">
                    <a16:creationId xmlns:a16="http://schemas.microsoft.com/office/drawing/2014/main" id="{B12F54B6-06A3-594E-A3FB-AAAB8B26C5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4" y="1072"/>
                <a:ext cx="84" cy="90"/>
              </a:xfrm>
              <a:custGeom>
                <a:avLst/>
                <a:gdLst>
                  <a:gd name="T0" fmla="*/ 4 w 112"/>
                  <a:gd name="T1" fmla="*/ 3 h 113"/>
                  <a:gd name="T2" fmla="*/ 2 w 112"/>
                  <a:gd name="T3" fmla="*/ 19 h 113"/>
                  <a:gd name="T4" fmla="*/ 13 w 112"/>
                  <a:gd name="T5" fmla="*/ 28 h 113"/>
                  <a:gd name="T6" fmla="*/ 20 w 112"/>
                  <a:gd name="T7" fmla="*/ 14 h 113"/>
                  <a:gd name="T8" fmla="*/ 13 w 112"/>
                  <a:gd name="T9" fmla="*/ 2 h 113"/>
                  <a:gd name="T10" fmla="*/ 4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" name="Freeform 120">
                <a:extLst>
                  <a:ext uri="{FF2B5EF4-FFF2-40B4-BE49-F238E27FC236}">
                    <a16:creationId xmlns:a16="http://schemas.microsoft.com/office/drawing/2014/main" id="{A2B474A1-9FED-C847-ADFC-3E293B6120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1" y="168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" name="Freeform 121">
                <a:extLst>
                  <a:ext uri="{FF2B5EF4-FFF2-40B4-BE49-F238E27FC236}">
                    <a16:creationId xmlns:a16="http://schemas.microsoft.com/office/drawing/2014/main" id="{3DD7B794-6D03-B74F-AA38-8E95348478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2" y="192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" name="Freeform 122">
                <a:extLst>
                  <a:ext uri="{FF2B5EF4-FFF2-40B4-BE49-F238E27FC236}">
                    <a16:creationId xmlns:a16="http://schemas.microsoft.com/office/drawing/2014/main" id="{48251797-9A0A-9A46-BA74-77C270566F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5" y="22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" name="Freeform 123">
                <a:extLst>
                  <a:ext uri="{FF2B5EF4-FFF2-40B4-BE49-F238E27FC236}">
                    <a16:creationId xmlns:a16="http://schemas.microsoft.com/office/drawing/2014/main" id="{A6E0315B-F098-8544-8C2E-7F35136BD7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4" y="209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" name="Freeform 124">
                <a:extLst>
                  <a:ext uri="{FF2B5EF4-FFF2-40B4-BE49-F238E27FC236}">
                    <a16:creationId xmlns:a16="http://schemas.microsoft.com/office/drawing/2014/main" id="{04BD0991-2983-C442-99FA-A6A7A574FF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" y="2133"/>
                <a:ext cx="95" cy="96"/>
              </a:xfrm>
              <a:custGeom>
                <a:avLst/>
                <a:gdLst>
                  <a:gd name="T0" fmla="*/ 7 w 112"/>
                  <a:gd name="T1" fmla="*/ 4 h 113"/>
                  <a:gd name="T2" fmla="*/ 3 w 112"/>
                  <a:gd name="T3" fmla="*/ 28 h 113"/>
                  <a:gd name="T4" fmla="*/ 26 w 112"/>
                  <a:gd name="T5" fmla="*/ 41 h 113"/>
                  <a:gd name="T6" fmla="*/ 42 w 112"/>
                  <a:gd name="T7" fmla="*/ 19 h 113"/>
                  <a:gd name="T8" fmla="*/ 26 w 112"/>
                  <a:gd name="T9" fmla="*/ 3 h 113"/>
                  <a:gd name="T10" fmla="*/ 7 w 112"/>
                  <a:gd name="T11" fmla="*/ 4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1" name="Freeform 125">
                <a:extLst>
                  <a:ext uri="{FF2B5EF4-FFF2-40B4-BE49-F238E27FC236}">
                    <a16:creationId xmlns:a16="http://schemas.microsoft.com/office/drawing/2014/main" id="{433FD02B-32A8-D844-A61D-636C18C0D2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4" y="207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" name="Freeform 126">
                <a:extLst>
                  <a:ext uri="{FF2B5EF4-FFF2-40B4-BE49-F238E27FC236}">
                    <a16:creationId xmlns:a16="http://schemas.microsoft.com/office/drawing/2014/main" id="{C366B395-D0EC-0F4F-8186-D14A47FA84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5" y="38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" name="Freeform 127">
                <a:extLst>
                  <a:ext uri="{FF2B5EF4-FFF2-40B4-BE49-F238E27FC236}">
                    <a16:creationId xmlns:a16="http://schemas.microsoft.com/office/drawing/2014/main" id="{6D3BB4F6-907B-C745-AA8A-37E5B9788C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9" y="1883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" name="Freeform 128">
                <a:extLst>
                  <a:ext uri="{FF2B5EF4-FFF2-40B4-BE49-F238E27FC236}">
                    <a16:creationId xmlns:a16="http://schemas.microsoft.com/office/drawing/2014/main" id="{4C98C32F-BD77-D148-9937-C725C6AA3B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2" y="222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5" name="Freeform 129">
                <a:extLst>
                  <a:ext uri="{FF2B5EF4-FFF2-40B4-BE49-F238E27FC236}">
                    <a16:creationId xmlns:a16="http://schemas.microsoft.com/office/drawing/2014/main" id="{5E8B9C88-4FDE-EE41-AF30-DDE58AC466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" y="114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6" name="Freeform 130">
                <a:extLst>
                  <a:ext uri="{FF2B5EF4-FFF2-40B4-BE49-F238E27FC236}">
                    <a16:creationId xmlns:a16="http://schemas.microsoft.com/office/drawing/2014/main" id="{A1C7BA19-52AA-304D-AA95-2477736355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9" y="199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" name="Freeform 131">
                <a:extLst>
                  <a:ext uri="{FF2B5EF4-FFF2-40B4-BE49-F238E27FC236}">
                    <a16:creationId xmlns:a16="http://schemas.microsoft.com/office/drawing/2014/main" id="{3D511C46-B602-A848-ADDB-A00A329F3F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6" y="227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" name="Freeform 132">
                <a:extLst>
                  <a:ext uri="{FF2B5EF4-FFF2-40B4-BE49-F238E27FC236}">
                    <a16:creationId xmlns:a16="http://schemas.microsoft.com/office/drawing/2014/main" id="{91BA7D5B-A9C2-7A48-BCD7-2DF7D468CA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" y="234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9" name="Freeform 133">
                <a:extLst>
                  <a:ext uri="{FF2B5EF4-FFF2-40B4-BE49-F238E27FC236}">
                    <a16:creationId xmlns:a16="http://schemas.microsoft.com/office/drawing/2014/main" id="{3242C624-5869-0C43-9060-A98E90A888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86" y="60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0" name="Freeform 134">
                <a:extLst>
                  <a:ext uri="{FF2B5EF4-FFF2-40B4-BE49-F238E27FC236}">
                    <a16:creationId xmlns:a16="http://schemas.microsoft.com/office/drawing/2014/main" id="{C3006419-46A0-404A-8C5D-0AA3793A02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1" y="2475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1" name="Freeform 135">
                <a:extLst>
                  <a:ext uri="{FF2B5EF4-FFF2-40B4-BE49-F238E27FC236}">
                    <a16:creationId xmlns:a16="http://schemas.microsoft.com/office/drawing/2014/main" id="{360C7ADD-9B50-B043-8CB9-76C40A67DC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33" y="43"/>
                <a:ext cx="83" cy="90"/>
              </a:xfrm>
              <a:custGeom>
                <a:avLst/>
                <a:gdLst>
                  <a:gd name="T0" fmla="*/ 3 w 112"/>
                  <a:gd name="T1" fmla="*/ 3 h 113"/>
                  <a:gd name="T2" fmla="*/ 1 w 112"/>
                  <a:gd name="T3" fmla="*/ 19 h 113"/>
                  <a:gd name="T4" fmla="*/ 12 w 112"/>
                  <a:gd name="T5" fmla="*/ 28 h 113"/>
                  <a:gd name="T6" fmla="*/ 19 w 112"/>
                  <a:gd name="T7" fmla="*/ 14 h 113"/>
                  <a:gd name="T8" fmla="*/ 12 w 112"/>
                  <a:gd name="T9" fmla="*/ 2 h 113"/>
                  <a:gd name="T10" fmla="*/ 3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2" name="Freeform 136">
                <a:extLst>
                  <a:ext uri="{FF2B5EF4-FFF2-40B4-BE49-F238E27FC236}">
                    <a16:creationId xmlns:a16="http://schemas.microsoft.com/office/drawing/2014/main" id="{FD45110A-AA52-E24D-A938-57E54B2D8E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0" y="228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" name="Freeform 137">
                <a:extLst>
                  <a:ext uri="{FF2B5EF4-FFF2-40B4-BE49-F238E27FC236}">
                    <a16:creationId xmlns:a16="http://schemas.microsoft.com/office/drawing/2014/main" id="{407C761D-D9BC-2849-B6FF-874D97358C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8" y="2169"/>
                <a:ext cx="71" cy="73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5 h 113"/>
                  <a:gd name="T4" fmla="*/ 4 w 112"/>
                  <a:gd name="T5" fmla="*/ 8 h 113"/>
                  <a:gd name="T6" fmla="*/ 7 w 112"/>
                  <a:gd name="T7" fmla="*/ 4 h 113"/>
                  <a:gd name="T8" fmla="*/ 4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" name="Freeform 138">
                <a:extLst>
                  <a:ext uri="{FF2B5EF4-FFF2-40B4-BE49-F238E27FC236}">
                    <a16:creationId xmlns:a16="http://schemas.microsoft.com/office/drawing/2014/main" id="{7B04BB9A-D1B6-114F-B4B1-94AC0DB223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36" y="244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5" name="Freeform 139">
                <a:extLst>
                  <a:ext uri="{FF2B5EF4-FFF2-40B4-BE49-F238E27FC236}">
                    <a16:creationId xmlns:a16="http://schemas.microsoft.com/office/drawing/2014/main" id="{6DE8D0F5-8182-3E48-955A-1CCF3F56CE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3" y="243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" name="Freeform 140">
                <a:extLst>
                  <a:ext uri="{FF2B5EF4-FFF2-40B4-BE49-F238E27FC236}">
                    <a16:creationId xmlns:a16="http://schemas.microsoft.com/office/drawing/2014/main" id="{5AAC7CEA-5D6D-E54E-B578-5E85B8FA5E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8" y="2379"/>
                <a:ext cx="72" cy="84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13 h 113"/>
                  <a:gd name="T4" fmla="*/ 5 w 112"/>
                  <a:gd name="T5" fmla="*/ 19 h 113"/>
                  <a:gd name="T6" fmla="*/ 8 w 112"/>
                  <a:gd name="T7" fmla="*/ 9 h 113"/>
                  <a:gd name="T8" fmla="*/ 5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7" name="Freeform 141">
                <a:extLst>
                  <a:ext uri="{FF2B5EF4-FFF2-40B4-BE49-F238E27FC236}">
                    <a16:creationId xmlns:a16="http://schemas.microsoft.com/office/drawing/2014/main" id="{6B2AEE86-27E6-844F-8B3A-07FFE2E7B5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8" y="188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8" name="Freeform 142">
                <a:extLst>
                  <a:ext uri="{FF2B5EF4-FFF2-40B4-BE49-F238E27FC236}">
                    <a16:creationId xmlns:a16="http://schemas.microsoft.com/office/drawing/2014/main" id="{3E451E52-C465-324A-BABE-D2B5BE456E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6" y="145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" name="Freeform 143">
                <a:extLst>
                  <a:ext uri="{FF2B5EF4-FFF2-40B4-BE49-F238E27FC236}">
                    <a16:creationId xmlns:a16="http://schemas.microsoft.com/office/drawing/2014/main" id="{6C2FAB25-154D-274B-9026-CFDA03ADF4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27" y="703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" name="Freeform 144">
                <a:extLst>
                  <a:ext uri="{FF2B5EF4-FFF2-40B4-BE49-F238E27FC236}">
                    <a16:creationId xmlns:a16="http://schemas.microsoft.com/office/drawing/2014/main" id="{BD3AC973-BECB-954E-B0AE-F03886A649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3" y="25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1" name="Freeform 145">
                <a:extLst>
                  <a:ext uri="{FF2B5EF4-FFF2-40B4-BE49-F238E27FC236}">
                    <a16:creationId xmlns:a16="http://schemas.microsoft.com/office/drawing/2014/main" id="{2329285B-322D-8443-A462-550C29FB49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0" y="8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2" name="Freeform 146">
                <a:extLst>
                  <a:ext uri="{FF2B5EF4-FFF2-40B4-BE49-F238E27FC236}">
                    <a16:creationId xmlns:a16="http://schemas.microsoft.com/office/drawing/2014/main" id="{E0FF3D6B-E0DB-CC49-9AE0-435A8583CB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3" y="2493"/>
                <a:ext cx="72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5 w 112"/>
                  <a:gd name="T5" fmla="*/ 13 h 113"/>
                  <a:gd name="T6" fmla="*/ 8 w 112"/>
                  <a:gd name="T7" fmla="*/ 6 h 113"/>
                  <a:gd name="T8" fmla="*/ 5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" name="Freeform 147">
                <a:extLst>
                  <a:ext uri="{FF2B5EF4-FFF2-40B4-BE49-F238E27FC236}">
                    <a16:creationId xmlns:a16="http://schemas.microsoft.com/office/drawing/2014/main" id="{A566B57D-2751-8749-B367-011C82ABF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184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" name="Freeform 148">
                <a:extLst>
                  <a:ext uri="{FF2B5EF4-FFF2-40B4-BE49-F238E27FC236}">
                    <a16:creationId xmlns:a16="http://schemas.microsoft.com/office/drawing/2014/main" id="{99715AE2-6565-4F4D-A1DC-785B5EB9B8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9" y="90"/>
                <a:ext cx="66" cy="67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3 h 113"/>
                  <a:gd name="T4" fmla="*/ 3 w 112"/>
                  <a:gd name="T5" fmla="*/ 5 h 113"/>
                  <a:gd name="T6" fmla="*/ 5 w 112"/>
                  <a:gd name="T7" fmla="*/ 2 h 113"/>
                  <a:gd name="T8" fmla="*/ 3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5" name="Freeform 149">
                <a:extLst>
                  <a:ext uri="{FF2B5EF4-FFF2-40B4-BE49-F238E27FC236}">
                    <a16:creationId xmlns:a16="http://schemas.microsoft.com/office/drawing/2014/main" id="{19D26369-FA3D-ED49-AFCE-7FB1FA6CA1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5" y="10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6" name="Freeform 150">
                <a:extLst>
                  <a:ext uri="{FF2B5EF4-FFF2-40B4-BE49-F238E27FC236}">
                    <a16:creationId xmlns:a16="http://schemas.microsoft.com/office/drawing/2014/main" id="{70CC529A-FFB2-414E-BF5E-0D37DD1BE0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50" y="242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7" name="Freeform 151">
                <a:extLst>
                  <a:ext uri="{FF2B5EF4-FFF2-40B4-BE49-F238E27FC236}">
                    <a16:creationId xmlns:a16="http://schemas.microsoft.com/office/drawing/2014/main" id="{5CC3F6CB-37E1-1243-B863-78C1C5F374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64" y="127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" name="Freeform 152">
                <a:extLst>
                  <a:ext uri="{FF2B5EF4-FFF2-40B4-BE49-F238E27FC236}">
                    <a16:creationId xmlns:a16="http://schemas.microsoft.com/office/drawing/2014/main" id="{378C0DCA-42B2-F54D-8478-029CA65240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8" y="80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" name="Freeform 153">
                <a:extLst>
                  <a:ext uri="{FF2B5EF4-FFF2-40B4-BE49-F238E27FC236}">
                    <a16:creationId xmlns:a16="http://schemas.microsoft.com/office/drawing/2014/main" id="{215E8161-5049-D449-A358-B9E98F6FF0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7" y="17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" name="Freeform 154">
                <a:extLst>
                  <a:ext uri="{FF2B5EF4-FFF2-40B4-BE49-F238E27FC236}">
                    <a16:creationId xmlns:a16="http://schemas.microsoft.com/office/drawing/2014/main" id="{EE365B63-6C92-5942-959F-8ED6481571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187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1" name="Freeform 155">
                <a:extLst>
                  <a:ext uri="{FF2B5EF4-FFF2-40B4-BE49-F238E27FC236}">
                    <a16:creationId xmlns:a16="http://schemas.microsoft.com/office/drawing/2014/main" id="{3F801D3C-F1BD-2D4B-A7B1-E9D84190EF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" y="229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2" name="Freeform 156">
                <a:extLst>
                  <a:ext uri="{FF2B5EF4-FFF2-40B4-BE49-F238E27FC236}">
                    <a16:creationId xmlns:a16="http://schemas.microsoft.com/office/drawing/2014/main" id="{30E51C03-F245-0A46-A06F-02C4EF4E32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3" y="213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3" name="Freeform 157">
                <a:extLst>
                  <a:ext uri="{FF2B5EF4-FFF2-40B4-BE49-F238E27FC236}">
                    <a16:creationId xmlns:a16="http://schemas.microsoft.com/office/drawing/2014/main" id="{4BDC19F6-6D05-6347-AFF5-03B4E5D6C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9" y="26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4" name="Freeform 158">
                <a:extLst>
                  <a:ext uri="{FF2B5EF4-FFF2-40B4-BE49-F238E27FC236}">
                    <a16:creationId xmlns:a16="http://schemas.microsoft.com/office/drawing/2014/main" id="{04EFF6C0-251E-B445-8D15-6B3A300850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9" y="176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5" name="Freeform 159">
                <a:extLst>
                  <a:ext uri="{FF2B5EF4-FFF2-40B4-BE49-F238E27FC236}">
                    <a16:creationId xmlns:a16="http://schemas.microsoft.com/office/drawing/2014/main" id="{ED29C892-45D9-3943-8CAD-F450C91900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56" y="250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6" name="Freeform 160">
                <a:extLst>
                  <a:ext uri="{FF2B5EF4-FFF2-40B4-BE49-F238E27FC236}">
                    <a16:creationId xmlns:a16="http://schemas.microsoft.com/office/drawing/2014/main" id="{48989F43-182B-E54D-81DF-29DF836E90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02" y="42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Freeform 161">
                <a:extLst>
                  <a:ext uri="{FF2B5EF4-FFF2-40B4-BE49-F238E27FC236}">
                    <a16:creationId xmlns:a16="http://schemas.microsoft.com/office/drawing/2014/main" id="{CCECBB65-4DFE-5C44-A119-71CAF3B368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7" y="1905"/>
                <a:ext cx="49" cy="67"/>
              </a:xfrm>
              <a:custGeom>
                <a:avLst/>
                <a:gdLst>
                  <a:gd name="T0" fmla="*/ 0 w 112"/>
                  <a:gd name="T1" fmla="*/ 1 h 113"/>
                  <a:gd name="T2" fmla="*/ 0 w 112"/>
                  <a:gd name="T3" fmla="*/ 3 h 113"/>
                  <a:gd name="T4" fmla="*/ 0 w 112"/>
                  <a:gd name="T5" fmla="*/ 5 h 113"/>
                  <a:gd name="T6" fmla="*/ 1 w 112"/>
                  <a:gd name="T7" fmla="*/ 2 h 113"/>
                  <a:gd name="T8" fmla="*/ 0 w 112"/>
                  <a:gd name="T9" fmla="*/ 1 h 113"/>
                  <a:gd name="T10" fmla="*/ 0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8" name="Freeform 162">
                <a:extLst>
                  <a:ext uri="{FF2B5EF4-FFF2-40B4-BE49-F238E27FC236}">
                    <a16:creationId xmlns:a16="http://schemas.microsoft.com/office/drawing/2014/main" id="{4CF32CE6-77F1-2346-B1F8-84CF9E5CE0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2" y="163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9" name="Freeform 163">
                <a:extLst>
                  <a:ext uri="{FF2B5EF4-FFF2-40B4-BE49-F238E27FC236}">
                    <a16:creationId xmlns:a16="http://schemas.microsoft.com/office/drawing/2014/main" id="{3ACFD64F-56F6-6B41-A045-2395EC63CF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5" y="172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Freeform 164">
                <a:extLst>
                  <a:ext uri="{FF2B5EF4-FFF2-40B4-BE49-F238E27FC236}">
                    <a16:creationId xmlns:a16="http://schemas.microsoft.com/office/drawing/2014/main" id="{1C684CC8-78CF-FB4E-917D-19F0F9E22D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06" y="42"/>
                <a:ext cx="61" cy="90"/>
              </a:xfrm>
              <a:custGeom>
                <a:avLst/>
                <a:gdLst>
                  <a:gd name="T0" fmla="*/ 1 w 112"/>
                  <a:gd name="T1" fmla="*/ 3 h 113"/>
                  <a:gd name="T2" fmla="*/ 1 w 112"/>
                  <a:gd name="T3" fmla="*/ 19 h 113"/>
                  <a:gd name="T4" fmla="*/ 2 w 112"/>
                  <a:gd name="T5" fmla="*/ 28 h 113"/>
                  <a:gd name="T6" fmla="*/ 3 w 112"/>
                  <a:gd name="T7" fmla="*/ 14 h 113"/>
                  <a:gd name="T8" fmla="*/ 2 w 112"/>
                  <a:gd name="T9" fmla="*/ 2 h 113"/>
                  <a:gd name="T10" fmla="*/ 1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1" name="Freeform 165">
                <a:extLst>
                  <a:ext uri="{FF2B5EF4-FFF2-40B4-BE49-F238E27FC236}">
                    <a16:creationId xmlns:a16="http://schemas.microsoft.com/office/drawing/2014/main" id="{A08F9217-EF54-1543-A3F1-904E2A5112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5" y="30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2" name="Freeform 166">
                <a:extLst>
                  <a:ext uri="{FF2B5EF4-FFF2-40B4-BE49-F238E27FC236}">
                    <a16:creationId xmlns:a16="http://schemas.microsoft.com/office/drawing/2014/main" id="{7EDB219F-280B-3F48-B8C1-55E3FE366B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1" y="136"/>
                <a:ext cx="66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3 w 112"/>
                  <a:gd name="T5" fmla="*/ 13 h 113"/>
                  <a:gd name="T6" fmla="*/ 5 w 112"/>
                  <a:gd name="T7" fmla="*/ 6 h 113"/>
                  <a:gd name="T8" fmla="*/ 3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Freeform 167">
                <a:extLst>
                  <a:ext uri="{FF2B5EF4-FFF2-40B4-BE49-F238E27FC236}">
                    <a16:creationId xmlns:a16="http://schemas.microsoft.com/office/drawing/2014/main" id="{A9380D36-5555-1C40-9412-0E31645F46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6" y="1423"/>
                <a:ext cx="84" cy="84"/>
              </a:xfrm>
              <a:custGeom>
                <a:avLst/>
                <a:gdLst>
                  <a:gd name="T0" fmla="*/ 4 w 112"/>
                  <a:gd name="T1" fmla="*/ 1 h 113"/>
                  <a:gd name="T2" fmla="*/ 2 w 112"/>
                  <a:gd name="T3" fmla="*/ 13 h 113"/>
                  <a:gd name="T4" fmla="*/ 13 w 112"/>
                  <a:gd name="T5" fmla="*/ 19 h 113"/>
                  <a:gd name="T6" fmla="*/ 20 w 112"/>
                  <a:gd name="T7" fmla="*/ 9 h 113"/>
                  <a:gd name="T8" fmla="*/ 13 w 112"/>
                  <a:gd name="T9" fmla="*/ 1 h 113"/>
                  <a:gd name="T10" fmla="*/ 4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4" name="Freeform 168">
                <a:extLst>
                  <a:ext uri="{FF2B5EF4-FFF2-40B4-BE49-F238E27FC236}">
                    <a16:creationId xmlns:a16="http://schemas.microsoft.com/office/drawing/2014/main" id="{78B80A82-F121-9B41-A56B-121B2C5314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0" y="1612"/>
                <a:ext cx="60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2 w 112"/>
                  <a:gd name="T5" fmla="*/ 13 h 113"/>
                  <a:gd name="T6" fmla="*/ 3 w 112"/>
                  <a:gd name="T7" fmla="*/ 6 h 113"/>
                  <a:gd name="T8" fmla="*/ 2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Freeform 169">
                <a:extLst>
                  <a:ext uri="{FF2B5EF4-FFF2-40B4-BE49-F238E27FC236}">
                    <a16:creationId xmlns:a16="http://schemas.microsoft.com/office/drawing/2014/main" id="{8458FD30-FBC6-5E40-BAF5-58FD603121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2" y="158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Freeform 170">
                <a:extLst>
                  <a:ext uri="{FF2B5EF4-FFF2-40B4-BE49-F238E27FC236}">
                    <a16:creationId xmlns:a16="http://schemas.microsoft.com/office/drawing/2014/main" id="{EA1DB607-454C-7844-8619-11BA9533B8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92" y="168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Freeform 171">
                <a:extLst>
                  <a:ext uri="{FF2B5EF4-FFF2-40B4-BE49-F238E27FC236}">
                    <a16:creationId xmlns:a16="http://schemas.microsoft.com/office/drawing/2014/main" id="{3211A2F8-26D1-A548-A923-CBBD0CE67F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1" y="1987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Freeform 172">
                <a:extLst>
                  <a:ext uri="{FF2B5EF4-FFF2-40B4-BE49-F238E27FC236}">
                    <a16:creationId xmlns:a16="http://schemas.microsoft.com/office/drawing/2014/main" id="{DAA480D8-445B-BB4C-A4A2-2C5B3E5BED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8" y="988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Freeform 173">
                <a:extLst>
                  <a:ext uri="{FF2B5EF4-FFF2-40B4-BE49-F238E27FC236}">
                    <a16:creationId xmlns:a16="http://schemas.microsoft.com/office/drawing/2014/main" id="{353D6657-6E7F-0F45-A8EF-8B630ECFE1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83" y="2614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Freeform 174">
                <a:extLst>
                  <a:ext uri="{FF2B5EF4-FFF2-40B4-BE49-F238E27FC236}">
                    <a16:creationId xmlns:a16="http://schemas.microsoft.com/office/drawing/2014/main" id="{B17F37F9-D9E7-694D-89C4-9DD9FD3797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6" y="22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Freeform 175">
                <a:extLst>
                  <a:ext uri="{FF2B5EF4-FFF2-40B4-BE49-F238E27FC236}">
                    <a16:creationId xmlns:a16="http://schemas.microsoft.com/office/drawing/2014/main" id="{9C582966-43BA-2B44-A330-0DB6DB8DD4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0" y="20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Freeform 176">
                <a:extLst>
                  <a:ext uri="{FF2B5EF4-FFF2-40B4-BE49-F238E27FC236}">
                    <a16:creationId xmlns:a16="http://schemas.microsoft.com/office/drawing/2014/main" id="{D5BBE1E8-D3F7-A84A-A611-91D31405FB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262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Freeform 177">
                <a:extLst>
                  <a:ext uri="{FF2B5EF4-FFF2-40B4-BE49-F238E27FC236}">
                    <a16:creationId xmlns:a16="http://schemas.microsoft.com/office/drawing/2014/main" id="{437EE366-FD77-9549-A371-8B32F8B653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57" y="68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4" name="Freeform 178">
                <a:extLst>
                  <a:ext uri="{FF2B5EF4-FFF2-40B4-BE49-F238E27FC236}">
                    <a16:creationId xmlns:a16="http://schemas.microsoft.com/office/drawing/2014/main" id="{561E9E5C-F4AD-8C48-AC47-5984529D66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5" y="233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Freeform 179">
                <a:extLst>
                  <a:ext uri="{FF2B5EF4-FFF2-40B4-BE49-F238E27FC236}">
                    <a16:creationId xmlns:a16="http://schemas.microsoft.com/office/drawing/2014/main" id="{620EA550-FC03-FE4F-9861-BAD87D02D7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3" y="155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Freeform 180">
                <a:extLst>
                  <a:ext uri="{FF2B5EF4-FFF2-40B4-BE49-F238E27FC236}">
                    <a16:creationId xmlns:a16="http://schemas.microsoft.com/office/drawing/2014/main" id="{6AB5D46B-C6E6-B94C-A96F-4EF7A97BDC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" y="127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Freeform 181">
                <a:extLst>
                  <a:ext uri="{FF2B5EF4-FFF2-40B4-BE49-F238E27FC236}">
                    <a16:creationId xmlns:a16="http://schemas.microsoft.com/office/drawing/2014/main" id="{B384EF22-53E2-134E-8EC0-35ED1A9C56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4" y="96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Freeform 182">
                <a:extLst>
                  <a:ext uri="{FF2B5EF4-FFF2-40B4-BE49-F238E27FC236}">
                    <a16:creationId xmlns:a16="http://schemas.microsoft.com/office/drawing/2014/main" id="{3672B7B1-54D7-2E4A-A7FE-41DD3B45C7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9" y="238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9" name="Freeform 183">
                <a:extLst>
                  <a:ext uri="{FF2B5EF4-FFF2-40B4-BE49-F238E27FC236}">
                    <a16:creationId xmlns:a16="http://schemas.microsoft.com/office/drawing/2014/main" id="{BDBD8357-3D5A-5149-908E-C1B8D6EAB8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" y="174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Freeform 184">
                <a:extLst>
                  <a:ext uri="{FF2B5EF4-FFF2-40B4-BE49-F238E27FC236}">
                    <a16:creationId xmlns:a16="http://schemas.microsoft.com/office/drawing/2014/main" id="{404CA84A-6AE0-1E44-8610-0B698E6580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70" y="246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Freeform 185">
                <a:extLst>
                  <a:ext uri="{FF2B5EF4-FFF2-40B4-BE49-F238E27FC236}">
                    <a16:creationId xmlns:a16="http://schemas.microsoft.com/office/drawing/2014/main" id="{AD437FF8-2090-8F47-BD78-874FF32A92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52" y="227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Freeform 186">
                <a:extLst>
                  <a:ext uri="{FF2B5EF4-FFF2-40B4-BE49-F238E27FC236}">
                    <a16:creationId xmlns:a16="http://schemas.microsoft.com/office/drawing/2014/main" id="{9E620C69-8DD4-FB4C-9EA4-93D40DD848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4" y="205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Freeform 187">
                <a:extLst>
                  <a:ext uri="{FF2B5EF4-FFF2-40B4-BE49-F238E27FC236}">
                    <a16:creationId xmlns:a16="http://schemas.microsoft.com/office/drawing/2014/main" id="{E123F327-21EE-EE42-BE83-900C05666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6" y="245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Freeform 188">
                <a:extLst>
                  <a:ext uri="{FF2B5EF4-FFF2-40B4-BE49-F238E27FC236}">
                    <a16:creationId xmlns:a16="http://schemas.microsoft.com/office/drawing/2014/main" id="{542312FD-EC66-FE49-BE1A-A9C9F75767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66" y="72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Freeform 189">
                <a:extLst>
                  <a:ext uri="{FF2B5EF4-FFF2-40B4-BE49-F238E27FC236}">
                    <a16:creationId xmlns:a16="http://schemas.microsoft.com/office/drawing/2014/main" id="{ABA5C2D9-34D5-014E-B2D8-747477362C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75" y="189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6" name="Freeform 190">
                <a:extLst>
                  <a:ext uri="{FF2B5EF4-FFF2-40B4-BE49-F238E27FC236}">
                    <a16:creationId xmlns:a16="http://schemas.microsoft.com/office/drawing/2014/main" id="{612E7844-9900-0E42-8615-AD3CE7AB38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5" y="59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7" name="Freeform 191">
                <a:extLst>
                  <a:ext uri="{FF2B5EF4-FFF2-40B4-BE49-F238E27FC236}">
                    <a16:creationId xmlns:a16="http://schemas.microsoft.com/office/drawing/2014/main" id="{64A6D635-1560-014E-9EE4-53328234F0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8" y="126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" name="Freeform 192">
                <a:extLst>
                  <a:ext uri="{FF2B5EF4-FFF2-40B4-BE49-F238E27FC236}">
                    <a16:creationId xmlns:a16="http://schemas.microsoft.com/office/drawing/2014/main" id="{72D85D7A-75C5-2C4C-A456-DCA34046B8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3" y="258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9" name="Freeform 193">
                <a:extLst>
                  <a:ext uri="{FF2B5EF4-FFF2-40B4-BE49-F238E27FC236}">
                    <a16:creationId xmlns:a16="http://schemas.microsoft.com/office/drawing/2014/main" id="{E0BFF01E-01CC-F64B-8D55-87DE6B67E3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2" y="1356"/>
                <a:ext cx="427" cy="539"/>
              </a:xfrm>
              <a:custGeom>
                <a:avLst/>
                <a:gdLst>
                  <a:gd name="T0" fmla="*/ 284 w 427"/>
                  <a:gd name="T1" fmla="*/ 33 h 539"/>
                  <a:gd name="T2" fmla="*/ 385 w 427"/>
                  <a:gd name="T3" fmla="*/ 243 h 539"/>
                  <a:gd name="T4" fmla="*/ 408 w 427"/>
                  <a:gd name="T5" fmla="*/ 335 h 539"/>
                  <a:gd name="T6" fmla="*/ 270 w 427"/>
                  <a:gd name="T7" fmla="*/ 506 h 539"/>
                  <a:gd name="T8" fmla="*/ 49 w 427"/>
                  <a:gd name="T9" fmla="*/ 534 h 539"/>
                  <a:gd name="T10" fmla="*/ 31 w 427"/>
                  <a:gd name="T11" fmla="*/ 473 h 539"/>
                  <a:gd name="T12" fmla="*/ 235 w 427"/>
                  <a:gd name="T13" fmla="*/ 438 h 539"/>
                  <a:gd name="T14" fmla="*/ 184 w 427"/>
                  <a:gd name="T15" fmla="*/ 312 h 539"/>
                  <a:gd name="T16" fmla="*/ 294 w 427"/>
                  <a:gd name="T17" fmla="*/ 197 h 539"/>
                  <a:gd name="T18" fmla="*/ 235 w 427"/>
                  <a:gd name="T19" fmla="*/ 68 h 539"/>
                  <a:gd name="T20" fmla="*/ 284 w 427"/>
                  <a:gd name="T21" fmla="*/ 33 h 5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539"/>
                  <a:gd name="T35" fmla="*/ 427 w 427"/>
                  <a:gd name="T36" fmla="*/ 539 h 5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539">
                    <a:moveTo>
                      <a:pt x="284" y="33"/>
                    </a:moveTo>
                    <a:cubicBezTo>
                      <a:pt x="309" y="62"/>
                      <a:pt x="364" y="193"/>
                      <a:pt x="385" y="243"/>
                    </a:cubicBezTo>
                    <a:cubicBezTo>
                      <a:pt x="406" y="293"/>
                      <a:pt x="427" y="291"/>
                      <a:pt x="408" y="335"/>
                    </a:cubicBezTo>
                    <a:cubicBezTo>
                      <a:pt x="389" y="379"/>
                      <a:pt x="330" y="473"/>
                      <a:pt x="270" y="506"/>
                    </a:cubicBezTo>
                    <a:cubicBezTo>
                      <a:pt x="210" y="539"/>
                      <a:pt x="88" y="539"/>
                      <a:pt x="49" y="534"/>
                    </a:cubicBezTo>
                    <a:cubicBezTo>
                      <a:pt x="10" y="529"/>
                      <a:pt x="0" y="489"/>
                      <a:pt x="31" y="473"/>
                    </a:cubicBezTo>
                    <a:cubicBezTo>
                      <a:pt x="62" y="457"/>
                      <a:pt x="209" y="465"/>
                      <a:pt x="235" y="438"/>
                    </a:cubicBezTo>
                    <a:cubicBezTo>
                      <a:pt x="261" y="411"/>
                      <a:pt x="174" y="352"/>
                      <a:pt x="184" y="312"/>
                    </a:cubicBezTo>
                    <a:cubicBezTo>
                      <a:pt x="194" y="272"/>
                      <a:pt x="286" y="238"/>
                      <a:pt x="294" y="197"/>
                    </a:cubicBezTo>
                    <a:cubicBezTo>
                      <a:pt x="302" y="156"/>
                      <a:pt x="237" y="93"/>
                      <a:pt x="235" y="68"/>
                    </a:cubicBezTo>
                    <a:cubicBezTo>
                      <a:pt x="234" y="41"/>
                      <a:pt x="264" y="0"/>
                      <a:pt x="284" y="3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0" name="Freeform 194">
                <a:extLst>
                  <a:ext uri="{FF2B5EF4-FFF2-40B4-BE49-F238E27FC236}">
                    <a16:creationId xmlns:a16="http://schemas.microsoft.com/office/drawing/2014/main" id="{D0E62D53-9B03-4549-931C-C70BE2A0ED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82914" flipH="1">
                <a:off x="1021" y="1063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" name="Freeform 195">
                <a:extLst>
                  <a:ext uri="{FF2B5EF4-FFF2-40B4-BE49-F238E27FC236}">
                    <a16:creationId xmlns:a16="http://schemas.microsoft.com/office/drawing/2014/main" id="{0A16DA63-1316-6E45-A629-F14C01D0D9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1309385" flipH="1">
                <a:off x="1334" y="749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2" name="Freeform 196">
                <a:extLst>
                  <a:ext uri="{FF2B5EF4-FFF2-40B4-BE49-F238E27FC236}">
                    <a16:creationId xmlns:a16="http://schemas.microsoft.com/office/drawing/2014/main" id="{B0CFC6F0-D07C-7C4B-9CF6-126492DE30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4" y="1728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Freeform 197">
                <a:extLst>
                  <a:ext uri="{FF2B5EF4-FFF2-40B4-BE49-F238E27FC236}">
                    <a16:creationId xmlns:a16="http://schemas.microsoft.com/office/drawing/2014/main" id="{63ADDF92-2586-ED4C-92E1-F36D7270EB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6" y="550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Freeform 198">
                <a:extLst>
                  <a:ext uri="{FF2B5EF4-FFF2-40B4-BE49-F238E27FC236}">
                    <a16:creationId xmlns:a16="http://schemas.microsoft.com/office/drawing/2014/main" id="{FB76A69A-6562-7B4F-B2FE-131FA73149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4" y="213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Freeform 199">
                <a:extLst>
                  <a:ext uri="{FF2B5EF4-FFF2-40B4-BE49-F238E27FC236}">
                    <a16:creationId xmlns:a16="http://schemas.microsoft.com/office/drawing/2014/main" id="{FBB93E3D-5E39-0E43-A980-032E604C16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4" y="2616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" name="Freeform 200">
                <a:extLst>
                  <a:ext uri="{FF2B5EF4-FFF2-40B4-BE49-F238E27FC236}">
                    <a16:creationId xmlns:a16="http://schemas.microsoft.com/office/drawing/2014/main" id="{CB67311D-0CCA-1B45-8668-7AA0CFB30C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9" y="1615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Freeform 201">
                <a:extLst>
                  <a:ext uri="{FF2B5EF4-FFF2-40B4-BE49-F238E27FC236}">
                    <a16:creationId xmlns:a16="http://schemas.microsoft.com/office/drawing/2014/main" id="{CFF4AF08-5A7E-2846-B8B3-452CD6527A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8" y="2359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Freeform 202">
                <a:extLst>
                  <a:ext uri="{FF2B5EF4-FFF2-40B4-BE49-F238E27FC236}">
                    <a16:creationId xmlns:a16="http://schemas.microsoft.com/office/drawing/2014/main" id="{BAA0BA52-7BF3-7D4D-A9F7-2DC1526FD7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4" y="1041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Freeform 203">
                <a:extLst>
                  <a:ext uri="{FF2B5EF4-FFF2-40B4-BE49-F238E27FC236}">
                    <a16:creationId xmlns:a16="http://schemas.microsoft.com/office/drawing/2014/main" id="{38CED856-1394-374E-9137-4D074C798F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8" y="458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Freeform 204">
                <a:extLst>
                  <a:ext uri="{FF2B5EF4-FFF2-40B4-BE49-F238E27FC236}">
                    <a16:creationId xmlns:a16="http://schemas.microsoft.com/office/drawing/2014/main" id="{B54F0EC5-28CC-8C45-B02D-6DA31318B7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" y="1414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Freeform 205">
                <a:extLst>
                  <a:ext uri="{FF2B5EF4-FFF2-40B4-BE49-F238E27FC236}">
                    <a16:creationId xmlns:a16="http://schemas.microsoft.com/office/drawing/2014/main" id="{EF98A1DD-602C-AA41-BD6F-3A7140ACB4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1" y="105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Freeform 206">
                <a:extLst>
                  <a:ext uri="{FF2B5EF4-FFF2-40B4-BE49-F238E27FC236}">
                    <a16:creationId xmlns:a16="http://schemas.microsoft.com/office/drawing/2014/main" id="{49FAA018-7AB8-3544-B44F-8EF0D46BE8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6" y="1910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Freeform 207">
                <a:extLst>
                  <a:ext uri="{FF2B5EF4-FFF2-40B4-BE49-F238E27FC236}">
                    <a16:creationId xmlns:a16="http://schemas.microsoft.com/office/drawing/2014/main" id="{11F98CFE-D6ED-CC46-9D54-0B1B79F124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58" y="806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Freeform 208">
                <a:extLst>
                  <a:ext uri="{FF2B5EF4-FFF2-40B4-BE49-F238E27FC236}">
                    <a16:creationId xmlns:a16="http://schemas.microsoft.com/office/drawing/2014/main" id="{7F3F82E5-9E65-0342-940D-057E25A373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6" y="943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Freeform 209">
                <a:extLst>
                  <a:ext uri="{FF2B5EF4-FFF2-40B4-BE49-F238E27FC236}">
                    <a16:creationId xmlns:a16="http://schemas.microsoft.com/office/drawing/2014/main" id="{1D75F6DA-BB75-BC4B-98B0-634981E8F3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4" y="497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Freeform 210">
                <a:extLst>
                  <a:ext uri="{FF2B5EF4-FFF2-40B4-BE49-F238E27FC236}">
                    <a16:creationId xmlns:a16="http://schemas.microsoft.com/office/drawing/2014/main" id="{CF6518DB-EC55-DE43-A4C1-736669BF7E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8" y="251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Freeform 211">
                <a:extLst>
                  <a:ext uri="{FF2B5EF4-FFF2-40B4-BE49-F238E27FC236}">
                    <a16:creationId xmlns:a16="http://schemas.microsoft.com/office/drawing/2014/main" id="{C996E028-E94C-6349-A8FB-83BF398222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4" y="753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Freeform 212">
                <a:extLst>
                  <a:ext uri="{FF2B5EF4-FFF2-40B4-BE49-F238E27FC236}">
                    <a16:creationId xmlns:a16="http://schemas.microsoft.com/office/drawing/2014/main" id="{436D3795-13BE-694E-9908-0B0AA747BF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46" y="203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Freeform 213">
                <a:extLst>
                  <a:ext uri="{FF2B5EF4-FFF2-40B4-BE49-F238E27FC236}">
                    <a16:creationId xmlns:a16="http://schemas.microsoft.com/office/drawing/2014/main" id="{B0D84AFB-4F49-F241-AD4F-74D372E519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7" y="1764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Freeform 214">
                <a:extLst>
                  <a:ext uri="{FF2B5EF4-FFF2-40B4-BE49-F238E27FC236}">
                    <a16:creationId xmlns:a16="http://schemas.microsoft.com/office/drawing/2014/main" id="{EDB7E68E-8FFE-AD48-9A3D-D4C2F6B68A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5" y="2359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Freeform 215">
                <a:extLst>
                  <a:ext uri="{FF2B5EF4-FFF2-40B4-BE49-F238E27FC236}">
                    <a16:creationId xmlns:a16="http://schemas.microsoft.com/office/drawing/2014/main" id="{71B43EA5-A15D-7647-9EF7-3CFEF5AB78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" y="2215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Freeform 216" descr="Paper bag">
                <a:extLst>
                  <a:ext uri="{FF2B5EF4-FFF2-40B4-BE49-F238E27FC236}">
                    <a16:creationId xmlns:a16="http://schemas.microsoft.com/office/drawing/2014/main" id="{89CFB673-5B10-9547-9D4E-6012AC42BB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" y="115"/>
                <a:ext cx="2550" cy="2251"/>
              </a:xfrm>
              <a:custGeom>
                <a:avLst/>
                <a:gdLst>
                  <a:gd name="T0" fmla="*/ 5 w 2550"/>
                  <a:gd name="T1" fmla="*/ 922 h 2251"/>
                  <a:gd name="T2" fmla="*/ 142 w 2550"/>
                  <a:gd name="T3" fmla="*/ 613 h 2251"/>
                  <a:gd name="T4" fmla="*/ 337 w 2550"/>
                  <a:gd name="T5" fmla="*/ 374 h 2251"/>
                  <a:gd name="T6" fmla="*/ 844 w 2550"/>
                  <a:gd name="T7" fmla="*/ 34 h 2251"/>
                  <a:gd name="T8" fmla="*/ 1771 w 2550"/>
                  <a:gd name="T9" fmla="*/ 172 h 2251"/>
                  <a:gd name="T10" fmla="*/ 2428 w 2550"/>
                  <a:gd name="T11" fmla="*/ 829 h 2251"/>
                  <a:gd name="T12" fmla="*/ 2491 w 2550"/>
                  <a:gd name="T13" fmla="*/ 1670 h 2251"/>
                  <a:gd name="T14" fmla="*/ 2073 w 2550"/>
                  <a:gd name="T15" fmla="*/ 2180 h 2251"/>
                  <a:gd name="T16" fmla="*/ 1437 w 2550"/>
                  <a:gd name="T17" fmla="*/ 2097 h 2251"/>
                  <a:gd name="T18" fmla="*/ 1287 w 2550"/>
                  <a:gd name="T19" fmla="*/ 1509 h 2251"/>
                  <a:gd name="T20" fmla="*/ 1615 w 2550"/>
                  <a:gd name="T21" fmla="*/ 1129 h 2251"/>
                  <a:gd name="T22" fmla="*/ 1989 w 2550"/>
                  <a:gd name="T23" fmla="*/ 956 h 2251"/>
                  <a:gd name="T24" fmla="*/ 1990 w 2550"/>
                  <a:gd name="T25" fmla="*/ 645 h 2251"/>
                  <a:gd name="T26" fmla="*/ 1643 w 2550"/>
                  <a:gd name="T27" fmla="*/ 380 h 2251"/>
                  <a:gd name="T28" fmla="*/ 1344 w 2550"/>
                  <a:gd name="T29" fmla="*/ 634 h 2251"/>
                  <a:gd name="T30" fmla="*/ 1235 w 2550"/>
                  <a:gd name="T31" fmla="*/ 1308 h 2251"/>
                  <a:gd name="T32" fmla="*/ 585 w 2550"/>
                  <a:gd name="T33" fmla="*/ 1555 h 2251"/>
                  <a:gd name="T34" fmla="*/ 116 w 2550"/>
                  <a:gd name="T35" fmla="*/ 1256 h 2251"/>
                  <a:gd name="T36" fmla="*/ 5 w 2550"/>
                  <a:gd name="T37" fmla="*/ 922 h 2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0"/>
                  <a:gd name="T58" fmla="*/ 0 h 2251"/>
                  <a:gd name="T59" fmla="*/ 2550 w 2550"/>
                  <a:gd name="T60" fmla="*/ 2251 h 2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0" h="2251">
                    <a:moveTo>
                      <a:pt x="5" y="922"/>
                    </a:moveTo>
                    <a:cubicBezTo>
                      <a:pt x="9" y="815"/>
                      <a:pt x="87" y="704"/>
                      <a:pt x="142" y="613"/>
                    </a:cubicBezTo>
                    <a:cubicBezTo>
                      <a:pt x="197" y="522"/>
                      <a:pt x="220" y="471"/>
                      <a:pt x="337" y="374"/>
                    </a:cubicBezTo>
                    <a:cubicBezTo>
                      <a:pt x="454" y="277"/>
                      <a:pt x="605" y="68"/>
                      <a:pt x="844" y="34"/>
                    </a:cubicBezTo>
                    <a:cubicBezTo>
                      <a:pt x="1083" y="0"/>
                      <a:pt x="1507" y="40"/>
                      <a:pt x="1771" y="172"/>
                    </a:cubicBezTo>
                    <a:cubicBezTo>
                      <a:pt x="2035" y="304"/>
                      <a:pt x="2308" y="579"/>
                      <a:pt x="2428" y="829"/>
                    </a:cubicBezTo>
                    <a:cubicBezTo>
                      <a:pt x="2548" y="1079"/>
                      <a:pt x="2550" y="1445"/>
                      <a:pt x="2491" y="1670"/>
                    </a:cubicBezTo>
                    <a:cubicBezTo>
                      <a:pt x="2432" y="1895"/>
                      <a:pt x="2249" y="2109"/>
                      <a:pt x="2073" y="2180"/>
                    </a:cubicBezTo>
                    <a:cubicBezTo>
                      <a:pt x="1897" y="2251"/>
                      <a:pt x="1568" y="2209"/>
                      <a:pt x="1437" y="2097"/>
                    </a:cubicBezTo>
                    <a:cubicBezTo>
                      <a:pt x="1306" y="1985"/>
                      <a:pt x="1257" y="1670"/>
                      <a:pt x="1287" y="1509"/>
                    </a:cubicBezTo>
                    <a:cubicBezTo>
                      <a:pt x="1317" y="1348"/>
                      <a:pt x="1498" y="1221"/>
                      <a:pt x="1615" y="1129"/>
                    </a:cubicBezTo>
                    <a:cubicBezTo>
                      <a:pt x="1732" y="1037"/>
                      <a:pt x="1926" y="1037"/>
                      <a:pt x="1989" y="956"/>
                    </a:cubicBezTo>
                    <a:cubicBezTo>
                      <a:pt x="2052" y="875"/>
                      <a:pt x="2048" y="741"/>
                      <a:pt x="1990" y="645"/>
                    </a:cubicBezTo>
                    <a:cubicBezTo>
                      <a:pt x="1932" y="549"/>
                      <a:pt x="1751" y="382"/>
                      <a:pt x="1643" y="380"/>
                    </a:cubicBezTo>
                    <a:cubicBezTo>
                      <a:pt x="1535" y="378"/>
                      <a:pt x="1412" y="479"/>
                      <a:pt x="1344" y="634"/>
                    </a:cubicBezTo>
                    <a:cubicBezTo>
                      <a:pt x="1276" y="789"/>
                      <a:pt x="1362" y="1154"/>
                      <a:pt x="1235" y="1308"/>
                    </a:cubicBezTo>
                    <a:cubicBezTo>
                      <a:pt x="1108" y="1462"/>
                      <a:pt x="771" y="1564"/>
                      <a:pt x="585" y="1555"/>
                    </a:cubicBezTo>
                    <a:cubicBezTo>
                      <a:pt x="399" y="1546"/>
                      <a:pt x="213" y="1361"/>
                      <a:pt x="116" y="1256"/>
                    </a:cubicBezTo>
                    <a:cubicBezTo>
                      <a:pt x="19" y="1151"/>
                      <a:pt x="0" y="1029"/>
                      <a:pt x="5" y="922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18000"/>
                </a:blip>
                <a:srcRect/>
                <a:tile tx="0" ty="0" sx="100000" sy="100000" flip="none" algn="tl"/>
              </a:blip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Freeform 217">
                <a:extLst>
                  <a:ext uri="{FF2B5EF4-FFF2-40B4-BE49-F238E27FC236}">
                    <a16:creationId xmlns:a16="http://schemas.microsoft.com/office/drawing/2014/main" id="{C97810B6-28BD-3A4F-9F0B-8C7BBB32B2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50" y="612"/>
                <a:ext cx="375" cy="578"/>
              </a:xfrm>
              <a:custGeom>
                <a:avLst/>
                <a:gdLst>
                  <a:gd name="T0" fmla="*/ 29 w 375"/>
                  <a:gd name="T1" fmla="*/ 31 h 578"/>
                  <a:gd name="T2" fmla="*/ 167 w 375"/>
                  <a:gd name="T3" fmla="*/ 23 h 578"/>
                  <a:gd name="T4" fmla="*/ 230 w 375"/>
                  <a:gd name="T5" fmla="*/ 169 h 578"/>
                  <a:gd name="T6" fmla="*/ 357 w 375"/>
                  <a:gd name="T7" fmla="*/ 385 h 578"/>
                  <a:gd name="T8" fmla="*/ 340 w 375"/>
                  <a:gd name="T9" fmla="*/ 489 h 578"/>
                  <a:gd name="T10" fmla="*/ 156 w 375"/>
                  <a:gd name="T11" fmla="*/ 570 h 578"/>
                  <a:gd name="T12" fmla="*/ 104 w 375"/>
                  <a:gd name="T13" fmla="*/ 534 h 578"/>
                  <a:gd name="T14" fmla="*/ 144 w 375"/>
                  <a:gd name="T15" fmla="*/ 391 h 578"/>
                  <a:gd name="T16" fmla="*/ 242 w 375"/>
                  <a:gd name="T17" fmla="*/ 295 h 578"/>
                  <a:gd name="T18" fmla="*/ 167 w 375"/>
                  <a:gd name="T19" fmla="*/ 195 h 578"/>
                  <a:gd name="T20" fmla="*/ 104 w 375"/>
                  <a:gd name="T21" fmla="*/ 190 h 578"/>
                  <a:gd name="T22" fmla="*/ 12 w 375"/>
                  <a:gd name="T23" fmla="*/ 89 h 578"/>
                  <a:gd name="T24" fmla="*/ 29 w 375"/>
                  <a:gd name="T25" fmla="*/ 31 h 5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578"/>
                  <a:gd name="T41" fmla="*/ 375 w 375"/>
                  <a:gd name="T42" fmla="*/ 578 h 5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578">
                    <a:moveTo>
                      <a:pt x="29" y="31"/>
                    </a:moveTo>
                    <a:cubicBezTo>
                      <a:pt x="55" y="20"/>
                      <a:pt x="134" y="0"/>
                      <a:pt x="167" y="23"/>
                    </a:cubicBezTo>
                    <a:cubicBezTo>
                      <a:pt x="200" y="46"/>
                      <a:pt x="198" y="109"/>
                      <a:pt x="230" y="169"/>
                    </a:cubicBezTo>
                    <a:cubicBezTo>
                      <a:pt x="262" y="229"/>
                      <a:pt x="339" y="332"/>
                      <a:pt x="357" y="385"/>
                    </a:cubicBezTo>
                    <a:cubicBezTo>
                      <a:pt x="375" y="438"/>
                      <a:pt x="373" y="458"/>
                      <a:pt x="340" y="489"/>
                    </a:cubicBezTo>
                    <a:cubicBezTo>
                      <a:pt x="307" y="520"/>
                      <a:pt x="195" y="562"/>
                      <a:pt x="156" y="570"/>
                    </a:cubicBezTo>
                    <a:cubicBezTo>
                      <a:pt x="117" y="578"/>
                      <a:pt x="106" y="564"/>
                      <a:pt x="104" y="534"/>
                    </a:cubicBezTo>
                    <a:cubicBezTo>
                      <a:pt x="102" y="504"/>
                      <a:pt x="121" y="431"/>
                      <a:pt x="144" y="391"/>
                    </a:cubicBezTo>
                    <a:cubicBezTo>
                      <a:pt x="167" y="351"/>
                      <a:pt x="238" y="328"/>
                      <a:pt x="242" y="295"/>
                    </a:cubicBezTo>
                    <a:cubicBezTo>
                      <a:pt x="246" y="262"/>
                      <a:pt x="190" y="212"/>
                      <a:pt x="167" y="195"/>
                    </a:cubicBezTo>
                    <a:cubicBezTo>
                      <a:pt x="144" y="178"/>
                      <a:pt x="130" y="208"/>
                      <a:pt x="104" y="190"/>
                    </a:cubicBezTo>
                    <a:cubicBezTo>
                      <a:pt x="78" y="172"/>
                      <a:pt x="24" y="115"/>
                      <a:pt x="12" y="89"/>
                    </a:cubicBezTo>
                    <a:cubicBezTo>
                      <a:pt x="0" y="63"/>
                      <a:pt x="12" y="34"/>
                      <a:pt x="29" y="3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Freeform 218">
                <a:extLst>
                  <a:ext uri="{FF2B5EF4-FFF2-40B4-BE49-F238E27FC236}">
                    <a16:creationId xmlns:a16="http://schemas.microsoft.com/office/drawing/2014/main" id="{3DCBD051-7234-8847-BD08-697B504955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410964">
                <a:off x="2055" y="186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Freeform 219">
                <a:extLst>
                  <a:ext uri="{FF2B5EF4-FFF2-40B4-BE49-F238E27FC236}">
                    <a16:creationId xmlns:a16="http://schemas.microsoft.com/office/drawing/2014/main" id="{3ADA1B3B-872A-8D4F-98C8-6CB925C549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3" y="273"/>
                <a:ext cx="479" cy="465"/>
              </a:xfrm>
              <a:custGeom>
                <a:avLst/>
                <a:gdLst>
                  <a:gd name="T0" fmla="*/ 441 w 479"/>
                  <a:gd name="T1" fmla="*/ 5 h 465"/>
                  <a:gd name="T2" fmla="*/ 200 w 479"/>
                  <a:gd name="T3" fmla="*/ 39 h 465"/>
                  <a:gd name="T4" fmla="*/ 19 w 479"/>
                  <a:gd name="T5" fmla="*/ 219 h 465"/>
                  <a:gd name="T6" fmla="*/ 87 w 479"/>
                  <a:gd name="T7" fmla="*/ 431 h 465"/>
                  <a:gd name="T8" fmla="*/ 150 w 479"/>
                  <a:gd name="T9" fmla="*/ 422 h 465"/>
                  <a:gd name="T10" fmla="*/ 77 w 479"/>
                  <a:gd name="T11" fmla="*/ 285 h 465"/>
                  <a:gd name="T12" fmla="*/ 133 w 479"/>
                  <a:gd name="T13" fmla="*/ 146 h 465"/>
                  <a:gd name="T14" fmla="*/ 233 w 479"/>
                  <a:gd name="T15" fmla="*/ 79 h 465"/>
                  <a:gd name="T16" fmla="*/ 430 w 479"/>
                  <a:gd name="T17" fmla="*/ 64 h 465"/>
                  <a:gd name="T18" fmla="*/ 441 w 479"/>
                  <a:gd name="T19" fmla="*/ 5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9"/>
                  <a:gd name="T31" fmla="*/ 0 h 465"/>
                  <a:gd name="T32" fmla="*/ 479 w 479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9" h="465">
                    <a:moveTo>
                      <a:pt x="441" y="5"/>
                    </a:moveTo>
                    <a:cubicBezTo>
                      <a:pt x="403" y="0"/>
                      <a:pt x="270" y="2"/>
                      <a:pt x="200" y="39"/>
                    </a:cubicBezTo>
                    <a:cubicBezTo>
                      <a:pt x="130" y="74"/>
                      <a:pt x="38" y="154"/>
                      <a:pt x="19" y="219"/>
                    </a:cubicBezTo>
                    <a:cubicBezTo>
                      <a:pt x="0" y="284"/>
                      <a:pt x="66" y="398"/>
                      <a:pt x="87" y="431"/>
                    </a:cubicBezTo>
                    <a:cubicBezTo>
                      <a:pt x="108" y="465"/>
                      <a:pt x="151" y="446"/>
                      <a:pt x="150" y="422"/>
                    </a:cubicBezTo>
                    <a:cubicBezTo>
                      <a:pt x="148" y="397"/>
                      <a:pt x="80" y="330"/>
                      <a:pt x="77" y="285"/>
                    </a:cubicBezTo>
                    <a:cubicBezTo>
                      <a:pt x="74" y="239"/>
                      <a:pt x="107" y="180"/>
                      <a:pt x="133" y="146"/>
                    </a:cubicBezTo>
                    <a:cubicBezTo>
                      <a:pt x="159" y="112"/>
                      <a:pt x="184" y="93"/>
                      <a:pt x="233" y="79"/>
                    </a:cubicBezTo>
                    <a:cubicBezTo>
                      <a:pt x="282" y="65"/>
                      <a:pt x="395" y="76"/>
                      <a:pt x="430" y="64"/>
                    </a:cubicBezTo>
                    <a:cubicBezTo>
                      <a:pt x="465" y="52"/>
                      <a:pt x="479" y="9"/>
                      <a:pt x="441" y="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Freeform 220">
                <a:extLst>
                  <a:ext uri="{FF2B5EF4-FFF2-40B4-BE49-F238E27FC236}">
                    <a16:creationId xmlns:a16="http://schemas.microsoft.com/office/drawing/2014/main" id="{72A3A0B2-D60C-3E4C-B549-6CDBA8CA7B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2" y="-3"/>
                <a:ext cx="3006" cy="2839"/>
              </a:xfrm>
              <a:custGeom>
                <a:avLst/>
                <a:gdLst>
                  <a:gd name="T0" fmla="*/ 578 w 3006"/>
                  <a:gd name="T1" fmla="*/ 196 h 2839"/>
                  <a:gd name="T2" fmla="*/ 100 w 3006"/>
                  <a:gd name="T3" fmla="*/ 929 h 2839"/>
                  <a:gd name="T4" fmla="*/ 127 w 3006"/>
                  <a:gd name="T5" fmla="*/ 1858 h 2839"/>
                  <a:gd name="T6" fmla="*/ 864 w 3006"/>
                  <a:gd name="T7" fmla="*/ 2561 h 2839"/>
                  <a:gd name="T8" fmla="*/ 2062 w 3006"/>
                  <a:gd name="T9" fmla="*/ 2733 h 2839"/>
                  <a:gd name="T10" fmla="*/ 2886 w 3006"/>
                  <a:gd name="T11" fmla="*/ 1922 h 2839"/>
                  <a:gd name="T12" fmla="*/ 2782 w 3006"/>
                  <a:gd name="T13" fmla="*/ 648 h 2839"/>
                  <a:gd name="T14" fmla="*/ 1626 w 3006"/>
                  <a:gd name="T15" fmla="*/ 75 h 2839"/>
                  <a:gd name="T16" fmla="*/ 578 w 3006"/>
                  <a:gd name="T17" fmla="*/ 196 h 28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06"/>
                  <a:gd name="T28" fmla="*/ 0 h 2839"/>
                  <a:gd name="T29" fmla="*/ 3006 w 3006"/>
                  <a:gd name="T30" fmla="*/ 2839 h 28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06" h="2839">
                    <a:moveTo>
                      <a:pt x="578" y="196"/>
                    </a:moveTo>
                    <a:cubicBezTo>
                      <a:pt x="324" y="338"/>
                      <a:pt x="175" y="652"/>
                      <a:pt x="100" y="929"/>
                    </a:cubicBezTo>
                    <a:cubicBezTo>
                      <a:pt x="25" y="1206"/>
                      <a:pt x="0" y="1586"/>
                      <a:pt x="127" y="1858"/>
                    </a:cubicBezTo>
                    <a:cubicBezTo>
                      <a:pt x="254" y="2130"/>
                      <a:pt x="542" y="2415"/>
                      <a:pt x="864" y="2561"/>
                    </a:cubicBezTo>
                    <a:cubicBezTo>
                      <a:pt x="1186" y="2707"/>
                      <a:pt x="1725" y="2839"/>
                      <a:pt x="2062" y="2733"/>
                    </a:cubicBezTo>
                    <a:cubicBezTo>
                      <a:pt x="2399" y="2627"/>
                      <a:pt x="2766" y="2269"/>
                      <a:pt x="2886" y="1922"/>
                    </a:cubicBezTo>
                    <a:cubicBezTo>
                      <a:pt x="3006" y="1575"/>
                      <a:pt x="2992" y="956"/>
                      <a:pt x="2782" y="648"/>
                    </a:cubicBezTo>
                    <a:cubicBezTo>
                      <a:pt x="2572" y="340"/>
                      <a:pt x="1993" y="150"/>
                      <a:pt x="1626" y="75"/>
                    </a:cubicBezTo>
                    <a:cubicBezTo>
                      <a:pt x="1259" y="0"/>
                      <a:pt x="832" y="54"/>
                      <a:pt x="578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FF0000">
                      <a:alpha val="21999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" name="Freeform 221">
                <a:extLst>
                  <a:ext uri="{FF2B5EF4-FFF2-40B4-BE49-F238E27FC236}">
                    <a16:creationId xmlns:a16="http://schemas.microsoft.com/office/drawing/2014/main" id="{504B3858-C1C1-474F-8BC4-055B069004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" y="112"/>
                <a:ext cx="2550" cy="2251"/>
              </a:xfrm>
              <a:custGeom>
                <a:avLst/>
                <a:gdLst>
                  <a:gd name="T0" fmla="*/ 5 w 2550"/>
                  <a:gd name="T1" fmla="*/ 922 h 2251"/>
                  <a:gd name="T2" fmla="*/ 142 w 2550"/>
                  <a:gd name="T3" fmla="*/ 613 h 2251"/>
                  <a:gd name="T4" fmla="*/ 337 w 2550"/>
                  <a:gd name="T5" fmla="*/ 374 h 2251"/>
                  <a:gd name="T6" fmla="*/ 844 w 2550"/>
                  <a:gd name="T7" fmla="*/ 34 h 2251"/>
                  <a:gd name="T8" fmla="*/ 1771 w 2550"/>
                  <a:gd name="T9" fmla="*/ 172 h 2251"/>
                  <a:gd name="T10" fmla="*/ 2428 w 2550"/>
                  <a:gd name="T11" fmla="*/ 829 h 2251"/>
                  <a:gd name="T12" fmla="*/ 2491 w 2550"/>
                  <a:gd name="T13" fmla="*/ 1670 h 2251"/>
                  <a:gd name="T14" fmla="*/ 2073 w 2550"/>
                  <a:gd name="T15" fmla="*/ 2180 h 2251"/>
                  <a:gd name="T16" fmla="*/ 1437 w 2550"/>
                  <a:gd name="T17" fmla="*/ 2097 h 2251"/>
                  <a:gd name="T18" fmla="*/ 1287 w 2550"/>
                  <a:gd name="T19" fmla="*/ 1509 h 2251"/>
                  <a:gd name="T20" fmla="*/ 1615 w 2550"/>
                  <a:gd name="T21" fmla="*/ 1129 h 2251"/>
                  <a:gd name="T22" fmla="*/ 1989 w 2550"/>
                  <a:gd name="T23" fmla="*/ 956 h 2251"/>
                  <a:gd name="T24" fmla="*/ 1990 w 2550"/>
                  <a:gd name="T25" fmla="*/ 645 h 2251"/>
                  <a:gd name="T26" fmla="*/ 1643 w 2550"/>
                  <a:gd name="T27" fmla="*/ 380 h 2251"/>
                  <a:gd name="T28" fmla="*/ 1344 w 2550"/>
                  <a:gd name="T29" fmla="*/ 634 h 2251"/>
                  <a:gd name="T30" fmla="*/ 1235 w 2550"/>
                  <a:gd name="T31" fmla="*/ 1308 h 2251"/>
                  <a:gd name="T32" fmla="*/ 585 w 2550"/>
                  <a:gd name="T33" fmla="*/ 1555 h 2251"/>
                  <a:gd name="T34" fmla="*/ 116 w 2550"/>
                  <a:gd name="T35" fmla="*/ 1256 h 2251"/>
                  <a:gd name="T36" fmla="*/ 5 w 2550"/>
                  <a:gd name="T37" fmla="*/ 922 h 2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0"/>
                  <a:gd name="T58" fmla="*/ 0 h 2251"/>
                  <a:gd name="T59" fmla="*/ 2550 w 2550"/>
                  <a:gd name="T60" fmla="*/ 2251 h 2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0" h="2251">
                    <a:moveTo>
                      <a:pt x="5" y="922"/>
                    </a:moveTo>
                    <a:cubicBezTo>
                      <a:pt x="9" y="815"/>
                      <a:pt x="87" y="704"/>
                      <a:pt x="142" y="613"/>
                    </a:cubicBezTo>
                    <a:cubicBezTo>
                      <a:pt x="197" y="522"/>
                      <a:pt x="220" y="471"/>
                      <a:pt x="337" y="374"/>
                    </a:cubicBezTo>
                    <a:cubicBezTo>
                      <a:pt x="454" y="277"/>
                      <a:pt x="605" y="68"/>
                      <a:pt x="844" y="34"/>
                    </a:cubicBezTo>
                    <a:cubicBezTo>
                      <a:pt x="1083" y="0"/>
                      <a:pt x="1507" y="40"/>
                      <a:pt x="1771" y="172"/>
                    </a:cubicBezTo>
                    <a:cubicBezTo>
                      <a:pt x="2035" y="304"/>
                      <a:pt x="2308" y="579"/>
                      <a:pt x="2428" y="829"/>
                    </a:cubicBezTo>
                    <a:cubicBezTo>
                      <a:pt x="2548" y="1079"/>
                      <a:pt x="2550" y="1445"/>
                      <a:pt x="2491" y="1670"/>
                    </a:cubicBezTo>
                    <a:cubicBezTo>
                      <a:pt x="2432" y="1895"/>
                      <a:pt x="2249" y="2109"/>
                      <a:pt x="2073" y="2180"/>
                    </a:cubicBezTo>
                    <a:cubicBezTo>
                      <a:pt x="1897" y="2251"/>
                      <a:pt x="1568" y="2209"/>
                      <a:pt x="1437" y="2097"/>
                    </a:cubicBezTo>
                    <a:cubicBezTo>
                      <a:pt x="1306" y="1985"/>
                      <a:pt x="1257" y="1670"/>
                      <a:pt x="1287" y="1509"/>
                    </a:cubicBezTo>
                    <a:cubicBezTo>
                      <a:pt x="1317" y="1348"/>
                      <a:pt x="1498" y="1221"/>
                      <a:pt x="1615" y="1129"/>
                    </a:cubicBezTo>
                    <a:cubicBezTo>
                      <a:pt x="1732" y="1037"/>
                      <a:pt x="1926" y="1037"/>
                      <a:pt x="1989" y="956"/>
                    </a:cubicBezTo>
                    <a:cubicBezTo>
                      <a:pt x="2052" y="875"/>
                      <a:pt x="2048" y="741"/>
                      <a:pt x="1990" y="645"/>
                    </a:cubicBezTo>
                    <a:cubicBezTo>
                      <a:pt x="1932" y="549"/>
                      <a:pt x="1751" y="382"/>
                      <a:pt x="1643" y="380"/>
                    </a:cubicBezTo>
                    <a:cubicBezTo>
                      <a:pt x="1535" y="378"/>
                      <a:pt x="1412" y="479"/>
                      <a:pt x="1344" y="634"/>
                    </a:cubicBezTo>
                    <a:cubicBezTo>
                      <a:pt x="1276" y="789"/>
                      <a:pt x="1362" y="1154"/>
                      <a:pt x="1235" y="1308"/>
                    </a:cubicBezTo>
                    <a:cubicBezTo>
                      <a:pt x="1108" y="1462"/>
                      <a:pt x="771" y="1564"/>
                      <a:pt x="585" y="1555"/>
                    </a:cubicBezTo>
                    <a:cubicBezTo>
                      <a:pt x="399" y="1546"/>
                      <a:pt x="213" y="1361"/>
                      <a:pt x="116" y="1256"/>
                    </a:cubicBezTo>
                    <a:cubicBezTo>
                      <a:pt x="19" y="1151"/>
                      <a:pt x="0" y="1029"/>
                      <a:pt x="5" y="92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610061">
                      <a:alpha val="57999"/>
                    </a:srgbClr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Right Arrow 254">
              <a:extLst>
                <a:ext uri="{FF2B5EF4-FFF2-40B4-BE49-F238E27FC236}">
                  <a16:creationId xmlns:a16="http://schemas.microsoft.com/office/drawing/2014/main" id="{97550AE6-92F0-9C4F-A4FF-BC2FE9833FE3}"/>
                </a:ext>
              </a:extLst>
            </p:cNvPr>
            <p:cNvSpPr/>
            <p:nvPr/>
          </p:nvSpPr>
          <p:spPr>
            <a:xfrm rot="1323772">
              <a:off x="4999038" y="3384552"/>
              <a:ext cx="1968500" cy="568325"/>
            </a:xfrm>
            <a:prstGeom prst="rightArrow">
              <a:avLst/>
            </a:prstGeom>
            <a:solidFill>
              <a:srgbClr val="073488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4" name="TextBox 28">
              <a:extLst>
                <a:ext uri="{FF2B5EF4-FFF2-40B4-BE49-F238E27FC236}">
                  <a16:creationId xmlns:a16="http://schemas.microsoft.com/office/drawing/2014/main" id="{56C119CA-85A0-2940-B037-8EF4747AC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050" y="3192465"/>
              <a:ext cx="5709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</a:rPr>
                <a:t>IL-5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217A7F4-A537-1D4C-897E-275C1772347E}"/>
                </a:ext>
              </a:extLst>
            </p:cNvPr>
            <p:cNvSpPr txBox="1"/>
            <p:nvPr/>
          </p:nvSpPr>
          <p:spPr>
            <a:xfrm>
              <a:off x="7277369" y="4770010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Eosinophilia</a:t>
              </a:r>
            </a:p>
          </p:txBody>
        </p:sp>
        <p:grpSp>
          <p:nvGrpSpPr>
            <p:cNvPr id="256" name="Group 101">
              <a:extLst>
                <a:ext uri="{FF2B5EF4-FFF2-40B4-BE49-F238E27FC236}">
                  <a16:creationId xmlns:a16="http://schemas.microsoft.com/office/drawing/2014/main" id="{2DEFB411-1784-EA47-BB8C-E586331364B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45766" y="4296265"/>
              <a:ext cx="960365" cy="761547"/>
              <a:chOff x="241" y="-3"/>
              <a:chExt cx="3007" cy="2839"/>
            </a:xfrm>
          </p:grpSpPr>
          <p:sp>
            <p:nvSpPr>
              <p:cNvPr id="378" name="Freeform 102">
                <a:extLst>
                  <a:ext uri="{FF2B5EF4-FFF2-40B4-BE49-F238E27FC236}">
                    <a16:creationId xmlns:a16="http://schemas.microsoft.com/office/drawing/2014/main" id="{0A66086B-4FB4-3647-A127-434DCAA9F9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" y="-3"/>
                <a:ext cx="3006" cy="2839"/>
              </a:xfrm>
              <a:custGeom>
                <a:avLst/>
                <a:gdLst>
                  <a:gd name="T0" fmla="*/ 578 w 3006"/>
                  <a:gd name="T1" fmla="*/ 196 h 2839"/>
                  <a:gd name="T2" fmla="*/ 100 w 3006"/>
                  <a:gd name="T3" fmla="*/ 929 h 2839"/>
                  <a:gd name="T4" fmla="*/ 127 w 3006"/>
                  <a:gd name="T5" fmla="*/ 1858 h 2839"/>
                  <a:gd name="T6" fmla="*/ 864 w 3006"/>
                  <a:gd name="T7" fmla="*/ 2561 h 2839"/>
                  <a:gd name="T8" fmla="*/ 2062 w 3006"/>
                  <a:gd name="T9" fmla="*/ 2733 h 2839"/>
                  <a:gd name="T10" fmla="*/ 2886 w 3006"/>
                  <a:gd name="T11" fmla="*/ 1922 h 2839"/>
                  <a:gd name="T12" fmla="*/ 2782 w 3006"/>
                  <a:gd name="T13" fmla="*/ 648 h 2839"/>
                  <a:gd name="T14" fmla="*/ 1626 w 3006"/>
                  <a:gd name="T15" fmla="*/ 75 h 2839"/>
                  <a:gd name="T16" fmla="*/ 578 w 3006"/>
                  <a:gd name="T17" fmla="*/ 196 h 28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06"/>
                  <a:gd name="T28" fmla="*/ 0 h 2839"/>
                  <a:gd name="T29" fmla="*/ 3006 w 3006"/>
                  <a:gd name="T30" fmla="*/ 2839 h 28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06" h="2839">
                    <a:moveTo>
                      <a:pt x="578" y="196"/>
                    </a:moveTo>
                    <a:cubicBezTo>
                      <a:pt x="324" y="338"/>
                      <a:pt x="175" y="652"/>
                      <a:pt x="100" y="929"/>
                    </a:cubicBezTo>
                    <a:cubicBezTo>
                      <a:pt x="25" y="1206"/>
                      <a:pt x="0" y="1586"/>
                      <a:pt x="127" y="1858"/>
                    </a:cubicBezTo>
                    <a:cubicBezTo>
                      <a:pt x="254" y="2130"/>
                      <a:pt x="542" y="2415"/>
                      <a:pt x="864" y="2561"/>
                    </a:cubicBezTo>
                    <a:cubicBezTo>
                      <a:pt x="1186" y="2707"/>
                      <a:pt x="1725" y="2839"/>
                      <a:pt x="2062" y="2733"/>
                    </a:cubicBezTo>
                    <a:cubicBezTo>
                      <a:pt x="2399" y="2627"/>
                      <a:pt x="2766" y="2269"/>
                      <a:pt x="2886" y="1922"/>
                    </a:cubicBezTo>
                    <a:cubicBezTo>
                      <a:pt x="3006" y="1575"/>
                      <a:pt x="2992" y="956"/>
                      <a:pt x="2782" y="648"/>
                    </a:cubicBezTo>
                    <a:cubicBezTo>
                      <a:pt x="2572" y="340"/>
                      <a:pt x="1993" y="150"/>
                      <a:pt x="1626" y="75"/>
                    </a:cubicBezTo>
                    <a:cubicBezTo>
                      <a:pt x="1259" y="0"/>
                      <a:pt x="832" y="54"/>
                      <a:pt x="578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D5B9"/>
                  </a:gs>
                </a:gsLst>
                <a:lin ang="5400000" scaled="1"/>
              </a:gradFill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Freeform 103">
                <a:extLst>
                  <a:ext uri="{FF2B5EF4-FFF2-40B4-BE49-F238E27FC236}">
                    <a16:creationId xmlns:a16="http://schemas.microsoft.com/office/drawing/2014/main" id="{A32CB514-D9AD-1B4A-965E-2301DD4B9A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8" y="1297"/>
                <a:ext cx="479" cy="453"/>
              </a:xfrm>
              <a:custGeom>
                <a:avLst/>
                <a:gdLst>
                  <a:gd name="T0" fmla="*/ 441 w 479"/>
                  <a:gd name="T1" fmla="*/ 5 h 453"/>
                  <a:gd name="T2" fmla="*/ 200 w 479"/>
                  <a:gd name="T3" fmla="*/ 39 h 453"/>
                  <a:gd name="T4" fmla="*/ 19 w 479"/>
                  <a:gd name="T5" fmla="*/ 219 h 453"/>
                  <a:gd name="T6" fmla="*/ 83 w 479"/>
                  <a:gd name="T7" fmla="*/ 418 h 453"/>
                  <a:gd name="T8" fmla="*/ 87 w 479"/>
                  <a:gd name="T9" fmla="*/ 431 h 453"/>
                  <a:gd name="T10" fmla="*/ 150 w 479"/>
                  <a:gd name="T11" fmla="*/ 422 h 453"/>
                  <a:gd name="T12" fmla="*/ 77 w 479"/>
                  <a:gd name="T13" fmla="*/ 300 h 453"/>
                  <a:gd name="T14" fmla="*/ 77 w 479"/>
                  <a:gd name="T15" fmla="*/ 285 h 453"/>
                  <a:gd name="T16" fmla="*/ 133 w 479"/>
                  <a:gd name="T17" fmla="*/ 146 h 453"/>
                  <a:gd name="T18" fmla="*/ 289 w 479"/>
                  <a:gd name="T19" fmla="*/ 66 h 453"/>
                  <a:gd name="T20" fmla="*/ 430 w 479"/>
                  <a:gd name="T21" fmla="*/ 64 h 453"/>
                  <a:gd name="T22" fmla="*/ 441 w 479"/>
                  <a:gd name="T23" fmla="*/ 5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9"/>
                  <a:gd name="T37" fmla="*/ 0 h 453"/>
                  <a:gd name="T38" fmla="*/ 479 w 479"/>
                  <a:gd name="T39" fmla="*/ 453 h 4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9" h="453">
                    <a:moveTo>
                      <a:pt x="441" y="5"/>
                    </a:moveTo>
                    <a:cubicBezTo>
                      <a:pt x="403" y="0"/>
                      <a:pt x="270" y="2"/>
                      <a:pt x="200" y="39"/>
                    </a:cubicBezTo>
                    <a:cubicBezTo>
                      <a:pt x="130" y="74"/>
                      <a:pt x="38" y="156"/>
                      <a:pt x="19" y="219"/>
                    </a:cubicBezTo>
                    <a:cubicBezTo>
                      <a:pt x="0" y="282"/>
                      <a:pt x="72" y="383"/>
                      <a:pt x="83" y="418"/>
                    </a:cubicBezTo>
                    <a:cubicBezTo>
                      <a:pt x="94" y="453"/>
                      <a:pt x="76" y="430"/>
                      <a:pt x="87" y="431"/>
                    </a:cubicBezTo>
                    <a:cubicBezTo>
                      <a:pt x="98" y="432"/>
                      <a:pt x="152" y="444"/>
                      <a:pt x="150" y="422"/>
                    </a:cubicBezTo>
                    <a:cubicBezTo>
                      <a:pt x="148" y="400"/>
                      <a:pt x="89" y="323"/>
                      <a:pt x="77" y="300"/>
                    </a:cubicBezTo>
                    <a:cubicBezTo>
                      <a:pt x="65" y="277"/>
                      <a:pt x="68" y="311"/>
                      <a:pt x="77" y="285"/>
                    </a:cubicBezTo>
                    <a:cubicBezTo>
                      <a:pt x="86" y="259"/>
                      <a:pt x="97" y="183"/>
                      <a:pt x="133" y="146"/>
                    </a:cubicBezTo>
                    <a:cubicBezTo>
                      <a:pt x="168" y="110"/>
                      <a:pt x="239" y="81"/>
                      <a:pt x="289" y="66"/>
                    </a:cubicBezTo>
                    <a:cubicBezTo>
                      <a:pt x="338" y="53"/>
                      <a:pt x="407" y="74"/>
                      <a:pt x="430" y="64"/>
                    </a:cubicBezTo>
                    <a:cubicBezTo>
                      <a:pt x="455" y="54"/>
                      <a:pt x="479" y="9"/>
                      <a:pt x="441" y="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0" name="Freeform 104">
                <a:extLst>
                  <a:ext uri="{FF2B5EF4-FFF2-40B4-BE49-F238E27FC236}">
                    <a16:creationId xmlns:a16="http://schemas.microsoft.com/office/drawing/2014/main" id="{59999AD1-15A5-AF4F-9B51-9E6E80185F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1" y="1056"/>
                <a:ext cx="522" cy="454"/>
              </a:xfrm>
              <a:custGeom>
                <a:avLst/>
                <a:gdLst>
                  <a:gd name="T0" fmla="*/ 484 w 522"/>
                  <a:gd name="T1" fmla="*/ 437 h 454"/>
                  <a:gd name="T2" fmla="*/ 243 w 522"/>
                  <a:gd name="T3" fmla="*/ 403 h 454"/>
                  <a:gd name="T4" fmla="*/ 19 w 522"/>
                  <a:gd name="T5" fmla="*/ 131 h 454"/>
                  <a:gd name="T6" fmla="*/ 130 w 522"/>
                  <a:gd name="T7" fmla="*/ 11 h 454"/>
                  <a:gd name="T8" fmla="*/ 201 w 522"/>
                  <a:gd name="T9" fmla="*/ 66 h 454"/>
                  <a:gd name="T10" fmla="*/ 189 w 522"/>
                  <a:gd name="T11" fmla="*/ 154 h 454"/>
                  <a:gd name="T12" fmla="*/ 176 w 522"/>
                  <a:gd name="T13" fmla="*/ 296 h 454"/>
                  <a:gd name="T14" fmla="*/ 332 w 522"/>
                  <a:gd name="T15" fmla="*/ 376 h 454"/>
                  <a:gd name="T16" fmla="*/ 473 w 522"/>
                  <a:gd name="T17" fmla="*/ 378 h 454"/>
                  <a:gd name="T18" fmla="*/ 484 w 522"/>
                  <a:gd name="T19" fmla="*/ 437 h 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2"/>
                  <a:gd name="T31" fmla="*/ 0 h 454"/>
                  <a:gd name="T32" fmla="*/ 522 w 522"/>
                  <a:gd name="T33" fmla="*/ 454 h 4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2" h="454">
                    <a:moveTo>
                      <a:pt x="484" y="437"/>
                    </a:moveTo>
                    <a:cubicBezTo>
                      <a:pt x="446" y="442"/>
                      <a:pt x="320" y="454"/>
                      <a:pt x="243" y="403"/>
                    </a:cubicBezTo>
                    <a:cubicBezTo>
                      <a:pt x="166" y="352"/>
                      <a:pt x="38" y="196"/>
                      <a:pt x="19" y="131"/>
                    </a:cubicBezTo>
                    <a:cubicBezTo>
                      <a:pt x="0" y="66"/>
                      <a:pt x="100" y="22"/>
                      <a:pt x="130" y="11"/>
                    </a:cubicBezTo>
                    <a:cubicBezTo>
                      <a:pt x="160" y="0"/>
                      <a:pt x="191" y="42"/>
                      <a:pt x="201" y="66"/>
                    </a:cubicBezTo>
                    <a:cubicBezTo>
                      <a:pt x="211" y="90"/>
                      <a:pt x="193" y="116"/>
                      <a:pt x="189" y="154"/>
                    </a:cubicBezTo>
                    <a:cubicBezTo>
                      <a:pt x="185" y="192"/>
                      <a:pt x="152" y="259"/>
                      <a:pt x="176" y="296"/>
                    </a:cubicBezTo>
                    <a:cubicBezTo>
                      <a:pt x="200" y="333"/>
                      <a:pt x="282" y="361"/>
                      <a:pt x="332" y="376"/>
                    </a:cubicBezTo>
                    <a:cubicBezTo>
                      <a:pt x="381" y="389"/>
                      <a:pt x="450" y="368"/>
                      <a:pt x="473" y="378"/>
                    </a:cubicBezTo>
                    <a:cubicBezTo>
                      <a:pt x="498" y="388"/>
                      <a:pt x="522" y="433"/>
                      <a:pt x="484" y="437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Freeform 105">
                <a:extLst>
                  <a:ext uri="{FF2B5EF4-FFF2-40B4-BE49-F238E27FC236}">
                    <a16:creationId xmlns:a16="http://schemas.microsoft.com/office/drawing/2014/main" id="{0D67CC08-D59E-684C-B21C-855E64865E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011452" flipV="1">
                <a:off x="1256" y="884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Freeform 106">
                <a:extLst>
                  <a:ext uri="{FF2B5EF4-FFF2-40B4-BE49-F238E27FC236}">
                    <a16:creationId xmlns:a16="http://schemas.microsoft.com/office/drawing/2014/main" id="{5D536DD0-D567-0249-8DA7-0F03809EEC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0" y="252"/>
                <a:ext cx="375" cy="578"/>
              </a:xfrm>
              <a:custGeom>
                <a:avLst/>
                <a:gdLst>
                  <a:gd name="T0" fmla="*/ 29 w 375"/>
                  <a:gd name="T1" fmla="*/ 31 h 578"/>
                  <a:gd name="T2" fmla="*/ 167 w 375"/>
                  <a:gd name="T3" fmla="*/ 23 h 578"/>
                  <a:gd name="T4" fmla="*/ 230 w 375"/>
                  <a:gd name="T5" fmla="*/ 169 h 578"/>
                  <a:gd name="T6" fmla="*/ 357 w 375"/>
                  <a:gd name="T7" fmla="*/ 385 h 578"/>
                  <a:gd name="T8" fmla="*/ 340 w 375"/>
                  <a:gd name="T9" fmla="*/ 489 h 578"/>
                  <a:gd name="T10" fmla="*/ 156 w 375"/>
                  <a:gd name="T11" fmla="*/ 570 h 578"/>
                  <a:gd name="T12" fmla="*/ 104 w 375"/>
                  <a:gd name="T13" fmla="*/ 534 h 578"/>
                  <a:gd name="T14" fmla="*/ 144 w 375"/>
                  <a:gd name="T15" fmla="*/ 391 h 578"/>
                  <a:gd name="T16" fmla="*/ 242 w 375"/>
                  <a:gd name="T17" fmla="*/ 295 h 578"/>
                  <a:gd name="T18" fmla="*/ 167 w 375"/>
                  <a:gd name="T19" fmla="*/ 195 h 578"/>
                  <a:gd name="T20" fmla="*/ 104 w 375"/>
                  <a:gd name="T21" fmla="*/ 190 h 578"/>
                  <a:gd name="T22" fmla="*/ 12 w 375"/>
                  <a:gd name="T23" fmla="*/ 89 h 578"/>
                  <a:gd name="T24" fmla="*/ 29 w 375"/>
                  <a:gd name="T25" fmla="*/ 31 h 5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578"/>
                  <a:gd name="T41" fmla="*/ 375 w 375"/>
                  <a:gd name="T42" fmla="*/ 578 h 5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578">
                    <a:moveTo>
                      <a:pt x="29" y="31"/>
                    </a:moveTo>
                    <a:cubicBezTo>
                      <a:pt x="55" y="20"/>
                      <a:pt x="134" y="0"/>
                      <a:pt x="167" y="23"/>
                    </a:cubicBezTo>
                    <a:cubicBezTo>
                      <a:pt x="200" y="46"/>
                      <a:pt x="198" y="109"/>
                      <a:pt x="230" y="169"/>
                    </a:cubicBezTo>
                    <a:cubicBezTo>
                      <a:pt x="262" y="229"/>
                      <a:pt x="339" y="332"/>
                      <a:pt x="357" y="385"/>
                    </a:cubicBezTo>
                    <a:cubicBezTo>
                      <a:pt x="375" y="438"/>
                      <a:pt x="373" y="458"/>
                      <a:pt x="340" y="489"/>
                    </a:cubicBezTo>
                    <a:cubicBezTo>
                      <a:pt x="307" y="520"/>
                      <a:pt x="195" y="562"/>
                      <a:pt x="156" y="570"/>
                    </a:cubicBezTo>
                    <a:cubicBezTo>
                      <a:pt x="117" y="578"/>
                      <a:pt x="106" y="564"/>
                      <a:pt x="104" y="534"/>
                    </a:cubicBezTo>
                    <a:cubicBezTo>
                      <a:pt x="102" y="504"/>
                      <a:pt x="121" y="431"/>
                      <a:pt x="144" y="391"/>
                    </a:cubicBezTo>
                    <a:cubicBezTo>
                      <a:pt x="167" y="351"/>
                      <a:pt x="238" y="328"/>
                      <a:pt x="242" y="295"/>
                    </a:cubicBezTo>
                    <a:cubicBezTo>
                      <a:pt x="246" y="262"/>
                      <a:pt x="190" y="212"/>
                      <a:pt x="167" y="195"/>
                    </a:cubicBezTo>
                    <a:cubicBezTo>
                      <a:pt x="144" y="178"/>
                      <a:pt x="130" y="208"/>
                      <a:pt x="104" y="190"/>
                    </a:cubicBezTo>
                    <a:cubicBezTo>
                      <a:pt x="78" y="172"/>
                      <a:pt x="24" y="115"/>
                      <a:pt x="12" y="89"/>
                    </a:cubicBezTo>
                    <a:cubicBezTo>
                      <a:pt x="0" y="63"/>
                      <a:pt x="12" y="34"/>
                      <a:pt x="29" y="3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Freeform 107">
                <a:extLst>
                  <a:ext uri="{FF2B5EF4-FFF2-40B4-BE49-F238E27FC236}">
                    <a16:creationId xmlns:a16="http://schemas.microsoft.com/office/drawing/2014/main" id="{50D8A07C-CEEB-C742-A099-3AF86018B0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4" y="1607"/>
                <a:ext cx="534" cy="417"/>
              </a:xfrm>
              <a:custGeom>
                <a:avLst/>
                <a:gdLst>
                  <a:gd name="T0" fmla="*/ 529 w 534"/>
                  <a:gd name="T1" fmla="*/ 38 h 417"/>
                  <a:gd name="T2" fmla="*/ 444 w 534"/>
                  <a:gd name="T3" fmla="*/ 358 h 417"/>
                  <a:gd name="T4" fmla="*/ 215 w 534"/>
                  <a:gd name="T5" fmla="*/ 392 h 417"/>
                  <a:gd name="T6" fmla="*/ 28 w 534"/>
                  <a:gd name="T7" fmla="*/ 273 h 417"/>
                  <a:gd name="T8" fmla="*/ 52 w 534"/>
                  <a:gd name="T9" fmla="*/ 215 h 417"/>
                  <a:gd name="T10" fmla="*/ 166 w 534"/>
                  <a:gd name="T11" fmla="*/ 320 h 417"/>
                  <a:gd name="T12" fmla="*/ 289 w 534"/>
                  <a:gd name="T13" fmla="*/ 226 h 417"/>
                  <a:gd name="T14" fmla="*/ 431 w 534"/>
                  <a:gd name="T15" fmla="*/ 170 h 417"/>
                  <a:gd name="T16" fmla="*/ 469 w 534"/>
                  <a:gd name="T17" fmla="*/ 33 h 417"/>
                  <a:gd name="T18" fmla="*/ 529 w 534"/>
                  <a:gd name="T19" fmla="*/ 38 h 4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4"/>
                  <a:gd name="T31" fmla="*/ 0 h 417"/>
                  <a:gd name="T32" fmla="*/ 534 w 534"/>
                  <a:gd name="T33" fmla="*/ 417 h 4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4" h="417">
                    <a:moveTo>
                      <a:pt x="529" y="38"/>
                    </a:moveTo>
                    <a:cubicBezTo>
                      <a:pt x="525" y="92"/>
                      <a:pt x="496" y="299"/>
                      <a:pt x="444" y="358"/>
                    </a:cubicBezTo>
                    <a:cubicBezTo>
                      <a:pt x="392" y="417"/>
                      <a:pt x="284" y="406"/>
                      <a:pt x="215" y="392"/>
                    </a:cubicBezTo>
                    <a:cubicBezTo>
                      <a:pt x="146" y="378"/>
                      <a:pt x="54" y="302"/>
                      <a:pt x="28" y="273"/>
                    </a:cubicBezTo>
                    <a:cubicBezTo>
                      <a:pt x="0" y="244"/>
                      <a:pt x="29" y="207"/>
                      <a:pt x="52" y="215"/>
                    </a:cubicBezTo>
                    <a:cubicBezTo>
                      <a:pt x="75" y="222"/>
                      <a:pt x="127" y="318"/>
                      <a:pt x="166" y="320"/>
                    </a:cubicBezTo>
                    <a:cubicBezTo>
                      <a:pt x="205" y="322"/>
                      <a:pt x="245" y="251"/>
                      <a:pt x="289" y="226"/>
                    </a:cubicBezTo>
                    <a:cubicBezTo>
                      <a:pt x="333" y="201"/>
                      <a:pt x="401" y="202"/>
                      <a:pt x="431" y="170"/>
                    </a:cubicBezTo>
                    <a:cubicBezTo>
                      <a:pt x="461" y="138"/>
                      <a:pt x="454" y="54"/>
                      <a:pt x="469" y="33"/>
                    </a:cubicBezTo>
                    <a:cubicBezTo>
                      <a:pt x="485" y="12"/>
                      <a:pt x="534" y="0"/>
                      <a:pt x="529" y="38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Freeform 108">
                <a:extLst>
                  <a:ext uri="{FF2B5EF4-FFF2-40B4-BE49-F238E27FC236}">
                    <a16:creationId xmlns:a16="http://schemas.microsoft.com/office/drawing/2014/main" id="{8719A448-30AD-7945-A8C7-AA0E9E0FBC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250469">
                <a:off x="2168" y="1281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109">
                <a:extLst>
                  <a:ext uri="{FF2B5EF4-FFF2-40B4-BE49-F238E27FC236}">
                    <a16:creationId xmlns:a16="http://schemas.microsoft.com/office/drawing/2014/main" id="{B427246C-ECCF-4046-8DF7-789B60A202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9" y="275"/>
                <a:ext cx="437" cy="572"/>
              </a:xfrm>
              <a:custGeom>
                <a:avLst/>
                <a:gdLst>
                  <a:gd name="T0" fmla="*/ 397 w 437"/>
                  <a:gd name="T1" fmla="*/ 13 h 572"/>
                  <a:gd name="T2" fmla="*/ 173 w 437"/>
                  <a:gd name="T3" fmla="*/ 148 h 572"/>
                  <a:gd name="T4" fmla="*/ 29 w 437"/>
                  <a:gd name="T5" fmla="*/ 200 h 572"/>
                  <a:gd name="T6" fmla="*/ 40 w 437"/>
                  <a:gd name="T7" fmla="*/ 396 h 572"/>
                  <a:gd name="T8" fmla="*/ 270 w 437"/>
                  <a:gd name="T9" fmla="*/ 552 h 572"/>
                  <a:gd name="T10" fmla="*/ 322 w 437"/>
                  <a:gd name="T11" fmla="*/ 516 h 572"/>
                  <a:gd name="T12" fmla="*/ 207 w 437"/>
                  <a:gd name="T13" fmla="*/ 413 h 572"/>
                  <a:gd name="T14" fmla="*/ 259 w 437"/>
                  <a:gd name="T15" fmla="*/ 280 h 572"/>
                  <a:gd name="T16" fmla="*/ 259 w 437"/>
                  <a:gd name="T17" fmla="*/ 177 h 572"/>
                  <a:gd name="T18" fmla="*/ 414 w 437"/>
                  <a:gd name="T19" fmla="*/ 71 h 572"/>
                  <a:gd name="T20" fmla="*/ 397 w 437"/>
                  <a:gd name="T21" fmla="*/ 13 h 5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7"/>
                  <a:gd name="T34" fmla="*/ 0 h 572"/>
                  <a:gd name="T35" fmla="*/ 437 w 437"/>
                  <a:gd name="T36" fmla="*/ 572 h 5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7" h="572">
                    <a:moveTo>
                      <a:pt x="397" y="13"/>
                    </a:moveTo>
                    <a:cubicBezTo>
                      <a:pt x="357" y="26"/>
                      <a:pt x="234" y="117"/>
                      <a:pt x="173" y="148"/>
                    </a:cubicBezTo>
                    <a:cubicBezTo>
                      <a:pt x="112" y="179"/>
                      <a:pt x="51" y="159"/>
                      <a:pt x="29" y="200"/>
                    </a:cubicBezTo>
                    <a:cubicBezTo>
                      <a:pt x="7" y="241"/>
                      <a:pt x="0" y="337"/>
                      <a:pt x="40" y="396"/>
                    </a:cubicBezTo>
                    <a:cubicBezTo>
                      <a:pt x="80" y="455"/>
                      <a:pt x="223" y="532"/>
                      <a:pt x="270" y="552"/>
                    </a:cubicBezTo>
                    <a:cubicBezTo>
                      <a:pt x="317" y="572"/>
                      <a:pt x="332" y="539"/>
                      <a:pt x="322" y="516"/>
                    </a:cubicBezTo>
                    <a:cubicBezTo>
                      <a:pt x="312" y="493"/>
                      <a:pt x="217" y="452"/>
                      <a:pt x="207" y="413"/>
                    </a:cubicBezTo>
                    <a:cubicBezTo>
                      <a:pt x="197" y="374"/>
                      <a:pt x="250" y="319"/>
                      <a:pt x="259" y="280"/>
                    </a:cubicBezTo>
                    <a:cubicBezTo>
                      <a:pt x="268" y="241"/>
                      <a:pt x="233" y="212"/>
                      <a:pt x="259" y="177"/>
                    </a:cubicBezTo>
                    <a:cubicBezTo>
                      <a:pt x="285" y="142"/>
                      <a:pt x="391" y="98"/>
                      <a:pt x="414" y="71"/>
                    </a:cubicBezTo>
                    <a:cubicBezTo>
                      <a:pt x="437" y="44"/>
                      <a:pt x="433" y="0"/>
                      <a:pt x="397" y="1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Freeform 110">
                <a:extLst>
                  <a:ext uri="{FF2B5EF4-FFF2-40B4-BE49-F238E27FC236}">
                    <a16:creationId xmlns:a16="http://schemas.microsoft.com/office/drawing/2014/main" id="{667F3602-7D46-C949-B062-20F27B3B67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541503" flipV="1">
                <a:off x="2175" y="1852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Freeform 111">
                <a:extLst>
                  <a:ext uri="{FF2B5EF4-FFF2-40B4-BE49-F238E27FC236}">
                    <a16:creationId xmlns:a16="http://schemas.microsoft.com/office/drawing/2014/main" id="{E1BAEECD-DA16-5448-AACC-8A0705DDCF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8" y="1594"/>
                <a:ext cx="319" cy="558"/>
              </a:xfrm>
              <a:custGeom>
                <a:avLst/>
                <a:gdLst>
                  <a:gd name="T0" fmla="*/ 36 w 319"/>
                  <a:gd name="T1" fmla="*/ 13 h 558"/>
                  <a:gd name="T2" fmla="*/ 237 w 319"/>
                  <a:gd name="T3" fmla="*/ 151 h 558"/>
                  <a:gd name="T4" fmla="*/ 318 w 319"/>
                  <a:gd name="T5" fmla="*/ 393 h 558"/>
                  <a:gd name="T6" fmla="*/ 246 w 319"/>
                  <a:gd name="T7" fmla="*/ 544 h 558"/>
                  <a:gd name="T8" fmla="*/ 140 w 319"/>
                  <a:gd name="T9" fmla="*/ 479 h 558"/>
                  <a:gd name="T10" fmla="*/ 175 w 319"/>
                  <a:gd name="T11" fmla="*/ 379 h 558"/>
                  <a:gd name="T12" fmla="*/ 249 w 319"/>
                  <a:gd name="T13" fmla="*/ 277 h 558"/>
                  <a:gd name="T14" fmla="*/ 145 w 319"/>
                  <a:gd name="T15" fmla="*/ 136 h 558"/>
                  <a:gd name="T16" fmla="*/ 19 w 319"/>
                  <a:gd name="T17" fmla="*/ 71 h 558"/>
                  <a:gd name="T18" fmla="*/ 36 w 319"/>
                  <a:gd name="T19" fmla="*/ 13 h 5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9"/>
                  <a:gd name="T31" fmla="*/ 0 h 558"/>
                  <a:gd name="T32" fmla="*/ 319 w 319"/>
                  <a:gd name="T33" fmla="*/ 558 h 5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9" h="558">
                    <a:moveTo>
                      <a:pt x="36" y="13"/>
                    </a:moveTo>
                    <a:cubicBezTo>
                      <a:pt x="72" y="26"/>
                      <a:pt x="190" y="87"/>
                      <a:pt x="237" y="151"/>
                    </a:cubicBezTo>
                    <a:cubicBezTo>
                      <a:pt x="284" y="214"/>
                      <a:pt x="317" y="328"/>
                      <a:pt x="318" y="393"/>
                    </a:cubicBezTo>
                    <a:cubicBezTo>
                      <a:pt x="319" y="458"/>
                      <a:pt x="276" y="530"/>
                      <a:pt x="246" y="544"/>
                    </a:cubicBezTo>
                    <a:cubicBezTo>
                      <a:pt x="216" y="558"/>
                      <a:pt x="152" y="506"/>
                      <a:pt x="140" y="479"/>
                    </a:cubicBezTo>
                    <a:cubicBezTo>
                      <a:pt x="128" y="452"/>
                      <a:pt x="157" y="413"/>
                      <a:pt x="175" y="379"/>
                    </a:cubicBezTo>
                    <a:cubicBezTo>
                      <a:pt x="193" y="345"/>
                      <a:pt x="254" y="317"/>
                      <a:pt x="249" y="277"/>
                    </a:cubicBezTo>
                    <a:cubicBezTo>
                      <a:pt x="244" y="237"/>
                      <a:pt x="183" y="171"/>
                      <a:pt x="145" y="136"/>
                    </a:cubicBezTo>
                    <a:cubicBezTo>
                      <a:pt x="107" y="102"/>
                      <a:pt x="36" y="90"/>
                      <a:pt x="19" y="71"/>
                    </a:cubicBezTo>
                    <a:cubicBezTo>
                      <a:pt x="2" y="51"/>
                      <a:pt x="0" y="0"/>
                      <a:pt x="36" y="1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112">
                <a:extLst>
                  <a:ext uri="{FF2B5EF4-FFF2-40B4-BE49-F238E27FC236}">
                    <a16:creationId xmlns:a16="http://schemas.microsoft.com/office/drawing/2014/main" id="{35F9F1E4-BBC6-5148-9223-766C23D5E4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" y="709"/>
                <a:ext cx="466" cy="509"/>
              </a:xfrm>
              <a:custGeom>
                <a:avLst/>
                <a:gdLst>
                  <a:gd name="T0" fmla="*/ 150 w 466"/>
                  <a:gd name="T1" fmla="*/ 485 h 509"/>
                  <a:gd name="T2" fmla="*/ 58 w 466"/>
                  <a:gd name="T3" fmla="*/ 312 h 509"/>
                  <a:gd name="T4" fmla="*/ 1 w 466"/>
                  <a:gd name="T5" fmla="*/ 208 h 509"/>
                  <a:gd name="T6" fmla="*/ 64 w 466"/>
                  <a:gd name="T7" fmla="*/ 128 h 509"/>
                  <a:gd name="T8" fmla="*/ 133 w 466"/>
                  <a:gd name="T9" fmla="*/ 139 h 509"/>
                  <a:gd name="T10" fmla="*/ 202 w 466"/>
                  <a:gd name="T11" fmla="*/ 36 h 509"/>
                  <a:gd name="T12" fmla="*/ 426 w 466"/>
                  <a:gd name="T13" fmla="*/ 5 h 509"/>
                  <a:gd name="T14" fmla="*/ 440 w 466"/>
                  <a:gd name="T15" fmla="*/ 66 h 509"/>
                  <a:gd name="T16" fmla="*/ 300 w 466"/>
                  <a:gd name="T17" fmla="*/ 70 h 509"/>
                  <a:gd name="T18" fmla="*/ 208 w 466"/>
                  <a:gd name="T19" fmla="*/ 180 h 509"/>
                  <a:gd name="T20" fmla="*/ 155 w 466"/>
                  <a:gd name="T21" fmla="*/ 320 h 509"/>
                  <a:gd name="T22" fmla="*/ 202 w 466"/>
                  <a:gd name="T23" fmla="*/ 454 h 509"/>
                  <a:gd name="T24" fmla="*/ 150 w 466"/>
                  <a:gd name="T25" fmla="*/ 485 h 5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509"/>
                  <a:gd name="T41" fmla="*/ 466 w 466"/>
                  <a:gd name="T42" fmla="*/ 509 h 5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509">
                    <a:moveTo>
                      <a:pt x="150" y="485"/>
                    </a:moveTo>
                    <a:cubicBezTo>
                      <a:pt x="126" y="461"/>
                      <a:pt x="83" y="358"/>
                      <a:pt x="58" y="312"/>
                    </a:cubicBezTo>
                    <a:cubicBezTo>
                      <a:pt x="33" y="266"/>
                      <a:pt x="0" y="239"/>
                      <a:pt x="1" y="208"/>
                    </a:cubicBezTo>
                    <a:cubicBezTo>
                      <a:pt x="2" y="177"/>
                      <a:pt x="42" y="140"/>
                      <a:pt x="64" y="128"/>
                    </a:cubicBezTo>
                    <a:cubicBezTo>
                      <a:pt x="86" y="116"/>
                      <a:pt x="110" y="154"/>
                      <a:pt x="133" y="139"/>
                    </a:cubicBezTo>
                    <a:cubicBezTo>
                      <a:pt x="156" y="124"/>
                      <a:pt x="153" y="58"/>
                      <a:pt x="202" y="36"/>
                    </a:cubicBezTo>
                    <a:cubicBezTo>
                      <a:pt x="251" y="14"/>
                      <a:pt x="386" y="0"/>
                      <a:pt x="426" y="5"/>
                    </a:cubicBezTo>
                    <a:cubicBezTo>
                      <a:pt x="466" y="10"/>
                      <a:pt x="461" y="55"/>
                      <a:pt x="440" y="66"/>
                    </a:cubicBezTo>
                    <a:cubicBezTo>
                      <a:pt x="419" y="77"/>
                      <a:pt x="339" y="51"/>
                      <a:pt x="300" y="70"/>
                    </a:cubicBezTo>
                    <a:cubicBezTo>
                      <a:pt x="261" y="89"/>
                      <a:pt x="232" y="138"/>
                      <a:pt x="208" y="180"/>
                    </a:cubicBezTo>
                    <a:cubicBezTo>
                      <a:pt x="184" y="222"/>
                      <a:pt x="156" y="274"/>
                      <a:pt x="155" y="320"/>
                    </a:cubicBezTo>
                    <a:cubicBezTo>
                      <a:pt x="154" y="366"/>
                      <a:pt x="203" y="428"/>
                      <a:pt x="202" y="454"/>
                    </a:cubicBezTo>
                    <a:cubicBezTo>
                      <a:pt x="201" y="480"/>
                      <a:pt x="174" y="509"/>
                      <a:pt x="150" y="48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113">
                <a:extLst>
                  <a:ext uri="{FF2B5EF4-FFF2-40B4-BE49-F238E27FC236}">
                    <a16:creationId xmlns:a16="http://schemas.microsoft.com/office/drawing/2014/main" id="{313C76A8-19A3-844C-909C-3E7E04C17A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8" y="946"/>
                <a:ext cx="578" cy="376"/>
              </a:xfrm>
              <a:custGeom>
                <a:avLst/>
                <a:gdLst>
                  <a:gd name="T0" fmla="*/ 27 w 578"/>
                  <a:gd name="T1" fmla="*/ 167 h 376"/>
                  <a:gd name="T2" fmla="*/ 287 w 578"/>
                  <a:gd name="T3" fmla="*/ 339 h 376"/>
                  <a:gd name="T4" fmla="*/ 454 w 578"/>
                  <a:gd name="T5" fmla="*/ 328 h 376"/>
                  <a:gd name="T6" fmla="*/ 568 w 578"/>
                  <a:gd name="T7" fmla="*/ 52 h 376"/>
                  <a:gd name="T8" fmla="*/ 514 w 578"/>
                  <a:gd name="T9" fmla="*/ 20 h 376"/>
                  <a:gd name="T10" fmla="*/ 486 w 578"/>
                  <a:gd name="T11" fmla="*/ 172 h 376"/>
                  <a:gd name="T12" fmla="*/ 344 w 578"/>
                  <a:gd name="T13" fmla="*/ 143 h 376"/>
                  <a:gd name="T14" fmla="*/ 184 w 578"/>
                  <a:gd name="T15" fmla="*/ 213 h 376"/>
                  <a:gd name="T16" fmla="*/ 72 w 578"/>
                  <a:gd name="T17" fmla="*/ 126 h 376"/>
                  <a:gd name="T18" fmla="*/ 27 w 578"/>
                  <a:gd name="T19" fmla="*/ 167 h 3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76"/>
                  <a:gd name="T32" fmla="*/ 578 w 578"/>
                  <a:gd name="T33" fmla="*/ 376 h 3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76">
                    <a:moveTo>
                      <a:pt x="27" y="167"/>
                    </a:moveTo>
                    <a:cubicBezTo>
                      <a:pt x="63" y="202"/>
                      <a:pt x="216" y="312"/>
                      <a:pt x="287" y="339"/>
                    </a:cubicBezTo>
                    <a:cubicBezTo>
                      <a:pt x="358" y="366"/>
                      <a:pt x="407" y="376"/>
                      <a:pt x="454" y="328"/>
                    </a:cubicBezTo>
                    <a:cubicBezTo>
                      <a:pt x="501" y="280"/>
                      <a:pt x="558" y="103"/>
                      <a:pt x="568" y="52"/>
                    </a:cubicBezTo>
                    <a:cubicBezTo>
                      <a:pt x="578" y="1"/>
                      <a:pt x="528" y="0"/>
                      <a:pt x="514" y="20"/>
                    </a:cubicBezTo>
                    <a:cubicBezTo>
                      <a:pt x="500" y="40"/>
                      <a:pt x="514" y="152"/>
                      <a:pt x="486" y="172"/>
                    </a:cubicBezTo>
                    <a:cubicBezTo>
                      <a:pt x="458" y="192"/>
                      <a:pt x="394" y="136"/>
                      <a:pt x="344" y="143"/>
                    </a:cubicBezTo>
                    <a:cubicBezTo>
                      <a:pt x="294" y="150"/>
                      <a:pt x="229" y="216"/>
                      <a:pt x="184" y="213"/>
                    </a:cubicBezTo>
                    <a:cubicBezTo>
                      <a:pt x="139" y="210"/>
                      <a:pt x="96" y="134"/>
                      <a:pt x="72" y="126"/>
                    </a:cubicBezTo>
                    <a:cubicBezTo>
                      <a:pt x="47" y="120"/>
                      <a:pt x="0" y="140"/>
                      <a:pt x="27" y="167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114">
                <a:extLst>
                  <a:ext uri="{FF2B5EF4-FFF2-40B4-BE49-F238E27FC236}">
                    <a16:creationId xmlns:a16="http://schemas.microsoft.com/office/drawing/2014/main" id="{6341ED16-F9C2-F945-B879-0BA5D79157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588548">
                <a:off x="484" y="718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Freeform 115">
                <a:extLst>
                  <a:ext uri="{FF2B5EF4-FFF2-40B4-BE49-F238E27FC236}">
                    <a16:creationId xmlns:a16="http://schemas.microsoft.com/office/drawing/2014/main" id="{4BD488F8-CF66-7B43-B4E7-139F1033DF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591453">
                <a:off x="713" y="1056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116">
                <a:extLst>
                  <a:ext uri="{FF2B5EF4-FFF2-40B4-BE49-F238E27FC236}">
                    <a16:creationId xmlns:a16="http://schemas.microsoft.com/office/drawing/2014/main" id="{AA27AC66-5100-FC4D-9740-9CDBFFF97C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34" y="83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Freeform 117">
                <a:extLst>
                  <a:ext uri="{FF2B5EF4-FFF2-40B4-BE49-F238E27FC236}">
                    <a16:creationId xmlns:a16="http://schemas.microsoft.com/office/drawing/2014/main" id="{2309686E-C7C2-E94D-8FAF-4601183E13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1" y="203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Freeform 118">
                <a:extLst>
                  <a:ext uri="{FF2B5EF4-FFF2-40B4-BE49-F238E27FC236}">
                    <a16:creationId xmlns:a16="http://schemas.microsoft.com/office/drawing/2014/main" id="{7A3678D9-8DB7-9648-92C2-4CBEB31FA6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5" y="653"/>
                <a:ext cx="60" cy="61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2 h 113"/>
                  <a:gd name="T4" fmla="*/ 2 w 112"/>
                  <a:gd name="T5" fmla="*/ 3 h 113"/>
                  <a:gd name="T6" fmla="*/ 3 w 112"/>
                  <a:gd name="T7" fmla="*/ 1 h 113"/>
                  <a:gd name="T8" fmla="*/ 2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Freeform 119">
                <a:extLst>
                  <a:ext uri="{FF2B5EF4-FFF2-40B4-BE49-F238E27FC236}">
                    <a16:creationId xmlns:a16="http://schemas.microsoft.com/office/drawing/2014/main" id="{94FF2CDD-8E76-2246-AE26-72B1B0ACA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4" y="1072"/>
                <a:ext cx="84" cy="90"/>
              </a:xfrm>
              <a:custGeom>
                <a:avLst/>
                <a:gdLst>
                  <a:gd name="T0" fmla="*/ 4 w 112"/>
                  <a:gd name="T1" fmla="*/ 3 h 113"/>
                  <a:gd name="T2" fmla="*/ 2 w 112"/>
                  <a:gd name="T3" fmla="*/ 19 h 113"/>
                  <a:gd name="T4" fmla="*/ 13 w 112"/>
                  <a:gd name="T5" fmla="*/ 28 h 113"/>
                  <a:gd name="T6" fmla="*/ 20 w 112"/>
                  <a:gd name="T7" fmla="*/ 14 h 113"/>
                  <a:gd name="T8" fmla="*/ 13 w 112"/>
                  <a:gd name="T9" fmla="*/ 2 h 113"/>
                  <a:gd name="T10" fmla="*/ 4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Freeform 120">
                <a:extLst>
                  <a:ext uri="{FF2B5EF4-FFF2-40B4-BE49-F238E27FC236}">
                    <a16:creationId xmlns:a16="http://schemas.microsoft.com/office/drawing/2014/main" id="{FDF8DFF0-3BAC-7D44-9017-056EF02A7A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1" y="168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Freeform 121">
                <a:extLst>
                  <a:ext uri="{FF2B5EF4-FFF2-40B4-BE49-F238E27FC236}">
                    <a16:creationId xmlns:a16="http://schemas.microsoft.com/office/drawing/2014/main" id="{5F448D2F-297D-4A49-A79F-B48ECC4487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2" y="192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Freeform 122">
                <a:extLst>
                  <a:ext uri="{FF2B5EF4-FFF2-40B4-BE49-F238E27FC236}">
                    <a16:creationId xmlns:a16="http://schemas.microsoft.com/office/drawing/2014/main" id="{FE5F2792-5EA2-1F49-B29F-D3A716CA2A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5" y="22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Freeform 123">
                <a:extLst>
                  <a:ext uri="{FF2B5EF4-FFF2-40B4-BE49-F238E27FC236}">
                    <a16:creationId xmlns:a16="http://schemas.microsoft.com/office/drawing/2014/main" id="{E28F3FFE-470F-7446-95C3-FBA1DC5B93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4" y="209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Freeform 124">
                <a:extLst>
                  <a:ext uri="{FF2B5EF4-FFF2-40B4-BE49-F238E27FC236}">
                    <a16:creationId xmlns:a16="http://schemas.microsoft.com/office/drawing/2014/main" id="{9DF1E395-71C8-9043-BA0C-58DAC55A8A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" y="2133"/>
                <a:ext cx="95" cy="96"/>
              </a:xfrm>
              <a:custGeom>
                <a:avLst/>
                <a:gdLst>
                  <a:gd name="T0" fmla="*/ 7 w 112"/>
                  <a:gd name="T1" fmla="*/ 4 h 113"/>
                  <a:gd name="T2" fmla="*/ 3 w 112"/>
                  <a:gd name="T3" fmla="*/ 28 h 113"/>
                  <a:gd name="T4" fmla="*/ 26 w 112"/>
                  <a:gd name="T5" fmla="*/ 41 h 113"/>
                  <a:gd name="T6" fmla="*/ 42 w 112"/>
                  <a:gd name="T7" fmla="*/ 19 h 113"/>
                  <a:gd name="T8" fmla="*/ 26 w 112"/>
                  <a:gd name="T9" fmla="*/ 3 h 113"/>
                  <a:gd name="T10" fmla="*/ 7 w 112"/>
                  <a:gd name="T11" fmla="*/ 4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1" name="Freeform 125">
                <a:extLst>
                  <a:ext uri="{FF2B5EF4-FFF2-40B4-BE49-F238E27FC236}">
                    <a16:creationId xmlns:a16="http://schemas.microsoft.com/office/drawing/2014/main" id="{D1E12AA6-2942-F344-9B6C-00D0DE4719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4" y="207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2" name="Freeform 126">
                <a:extLst>
                  <a:ext uri="{FF2B5EF4-FFF2-40B4-BE49-F238E27FC236}">
                    <a16:creationId xmlns:a16="http://schemas.microsoft.com/office/drawing/2014/main" id="{A5F4073D-32E5-5246-8B53-70FFB21481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5" y="38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Freeform 127">
                <a:extLst>
                  <a:ext uri="{FF2B5EF4-FFF2-40B4-BE49-F238E27FC236}">
                    <a16:creationId xmlns:a16="http://schemas.microsoft.com/office/drawing/2014/main" id="{94B0F5C9-FD97-1342-8AF8-19C74399D3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9" y="1883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Freeform 128">
                <a:extLst>
                  <a:ext uri="{FF2B5EF4-FFF2-40B4-BE49-F238E27FC236}">
                    <a16:creationId xmlns:a16="http://schemas.microsoft.com/office/drawing/2014/main" id="{A3B80E5A-7431-FE47-97DE-03CD6CFF9E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2" y="222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Freeform 129">
                <a:extLst>
                  <a:ext uri="{FF2B5EF4-FFF2-40B4-BE49-F238E27FC236}">
                    <a16:creationId xmlns:a16="http://schemas.microsoft.com/office/drawing/2014/main" id="{D614F507-CEBD-0C4B-A3B3-C48E8F7601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" y="114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6" name="Freeform 130">
                <a:extLst>
                  <a:ext uri="{FF2B5EF4-FFF2-40B4-BE49-F238E27FC236}">
                    <a16:creationId xmlns:a16="http://schemas.microsoft.com/office/drawing/2014/main" id="{E939A87C-3F6D-4243-A767-99A122AD93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9" y="199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7" name="Freeform 131">
                <a:extLst>
                  <a:ext uri="{FF2B5EF4-FFF2-40B4-BE49-F238E27FC236}">
                    <a16:creationId xmlns:a16="http://schemas.microsoft.com/office/drawing/2014/main" id="{6982575C-32FE-A84A-A60D-F93F07CFE8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6" y="227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8" name="Freeform 132">
                <a:extLst>
                  <a:ext uri="{FF2B5EF4-FFF2-40B4-BE49-F238E27FC236}">
                    <a16:creationId xmlns:a16="http://schemas.microsoft.com/office/drawing/2014/main" id="{17CAE84E-6BB8-9F4F-9C53-C49663A459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" y="234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9" name="Freeform 133">
                <a:extLst>
                  <a:ext uri="{FF2B5EF4-FFF2-40B4-BE49-F238E27FC236}">
                    <a16:creationId xmlns:a16="http://schemas.microsoft.com/office/drawing/2014/main" id="{3AD4F344-F77C-CB47-85FF-EB00A2077B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86" y="60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" name="Freeform 134">
                <a:extLst>
                  <a:ext uri="{FF2B5EF4-FFF2-40B4-BE49-F238E27FC236}">
                    <a16:creationId xmlns:a16="http://schemas.microsoft.com/office/drawing/2014/main" id="{13780C17-73C9-D74C-BD79-1ED396D5E6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1" y="2475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" name="Freeform 135">
                <a:extLst>
                  <a:ext uri="{FF2B5EF4-FFF2-40B4-BE49-F238E27FC236}">
                    <a16:creationId xmlns:a16="http://schemas.microsoft.com/office/drawing/2014/main" id="{03BF0204-F71C-9E4A-BAA3-83CD021CB8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33" y="43"/>
                <a:ext cx="83" cy="90"/>
              </a:xfrm>
              <a:custGeom>
                <a:avLst/>
                <a:gdLst>
                  <a:gd name="T0" fmla="*/ 3 w 112"/>
                  <a:gd name="T1" fmla="*/ 3 h 113"/>
                  <a:gd name="T2" fmla="*/ 1 w 112"/>
                  <a:gd name="T3" fmla="*/ 19 h 113"/>
                  <a:gd name="T4" fmla="*/ 12 w 112"/>
                  <a:gd name="T5" fmla="*/ 28 h 113"/>
                  <a:gd name="T6" fmla="*/ 19 w 112"/>
                  <a:gd name="T7" fmla="*/ 14 h 113"/>
                  <a:gd name="T8" fmla="*/ 12 w 112"/>
                  <a:gd name="T9" fmla="*/ 2 h 113"/>
                  <a:gd name="T10" fmla="*/ 3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" name="Freeform 136">
                <a:extLst>
                  <a:ext uri="{FF2B5EF4-FFF2-40B4-BE49-F238E27FC236}">
                    <a16:creationId xmlns:a16="http://schemas.microsoft.com/office/drawing/2014/main" id="{C19C8FCD-5B4D-0546-BB87-198E4EBE39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0" y="228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" name="Freeform 137">
                <a:extLst>
                  <a:ext uri="{FF2B5EF4-FFF2-40B4-BE49-F238E27FC236}">
                    <a16:creationId xmlns:a16="http://schemas.microsoft.com/office/drawing/2014/main" id="{CFE24999-709A-114D-B7C9-9D469296DC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8" y="2169"/>
                <a:ext cx="71" cy="73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5 h 113"/>
                  <a:gd name="T4" fmla="*/ 4 w 112"/>
                  <a:gd name="T5" fmla="*/ 8 h 113"/>
                  <a:gd name="T6" fmla="*/ 7 w 112"/>
                  <a:gd name="T7" fmla="*/ 4 h 113"/>
                  <a:gd name="T8" fmla="*/ 4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4" name="Freeform 138">
                <a:extLst>
                  <a:ext uri="{FF2B5EF4-FFF2-40B4-BE49-F238E27FC236}">
                    <a16:creationId xmlns:a16="http://schemas.microsoft.com/office/drawing/2014/main" id="{EA4CF0AC-4E38-6448-8A63-1AEA7A1567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36" y="244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5" name="Freeform 139">
                <a:extLst>
                  <a:ext uri="{FF2B5EF4-FFF2-40B4-BE49-F238E27FC236}">
                    <a16:creationId xmlns:a16="http://schemas.microsoft.com/office/drawing/2014/main" id="{869842DE-8DE2-8740-B5AC-4E4FB34321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3" y="243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6" name="Freeform 140">
                <a:extLst>
                  <a:ext uri="{FF2B5EF4-FFF2-40B4-BE49-F238E27FC236}">
                    <a16:creationId xmlns:a16="http://schemas.microsoft.com/office/drawing/2014/main" id="{8250A60B-2D73-CB48-A7DE-57387A8FF1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8" y="2379"/>
                <a:ext cx="72" cy="84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13 h 113"/>
                  <a:gd name="T4" fmla="*/ 5 w 112"/>
                  <a:gd name="T5" fmla="*/ 19 h 113"/>
                  <a:gd name="T6" fmla="*/ 8 w 112"/>
                  <a:gd name="T7" fmla="*/ 9 h 113"/>
                  <a:gd name="T8" fmla="*/ 5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7" name="Freeform 141">
                <a:extLst>
                  <a:ext uri="{FF2B5EF4-FFF2-40B4-BE49-F238E27FC236}">
                    <a16:creationId xmlns:a16="http://schemas.microsoft.com/office/drawing/2014/main" id="{A9A3EB76-5916-EF44-BF70-0BBCBC6EA5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8" y="188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8" name="Freeform 142">
                <a:extLst>
                  <a:ext uri="{FF2B5EF4-FFF2-40B4-BE49-F238E27FC236}">
                    <a16:creationId xmlns:a16="http://schemas.microsoft.com/office/drawing/2014/main" id="{2B52F51C-9D04-7345-A23D-BBD47A302D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6" y="145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9" name="Freeform 143">
                <a:extLst>
                  <a:ext uri="{FF2B5EF4-FFF2-40B4-BE49-F238E27FC236}">
                    <a16:creationId xmlns:a16="http://schemas.microsoft.com/office/drawing/2014/main" id="{3D9B009A-94EF-6243-A190-DCD5FCBF36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27" y="703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0" name="Freeform 144">
                <a:extLst>
                  <a:ext uri="{FF2B5EF4-FFF2-40B4-BE49-F238E27FC236}">
                    <a16:creationId xmlns:a16="http://schemas.microsoft.com/office/drawing/2014/main" id="{B0FAB29E-AB87-744B-BB1A-9BB293274D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3" y="25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1" name="Freeform 145">
                <a:extLst>
                  <a:ext uri="{FF2B5EF4-FFF2-40B4-BE49-F238E27FC236}">
                    <a16:creationId xmlns:a16="http://schemas.microsoft.com/office/drawing/2014/main" id="{59422DB8-4844-AC44-930C-5CE4200D56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0" y="8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2" name="Freeform 146">
                <a:extLst>
                  <a:ext uri="{FF2B5EF4-FFF2-40B4-BE49-F238E27FC236}">
                    <a16:creationId xmlns:a16="http://schemas.microsoft.com/office/drawing/2014/main" id="{4865575F-607F-494F-A2DD-9EE8716006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3" y="2493"/>
                <a:ext cx="72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5 w 112"/>
                  <a:gd name="T5" fmla="*/ 13 h 113"/>
                  <a:gd name="T6" fmla="*/ 8 w 112"/>
                  <a:gd name="T7" fmla="*/ 6 h 113"/>
                  <a:gd name="T8" fmla="*/ 5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3" name="Freeform 147">
                <a:extLst>
                  <a:ext uri="{FF2B5EF4-FFF2-40B4-BE49-F238E27FC236}">
                    <a16:creationId xmlns:a16="http://schemas.microsoft.com/office/drawing/2014/main" id="{9656E462-FE8F-424A-B9D6-8A9D77982E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184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4" name="Freeform 148">
                <a:extLst>
                  <a:ext uri="{FF2B5EF4-FFF2-40B4-BE49-F238E27FC236}">
                    <a16:creationId xmlns:a16="http://schemas.microsoft.com/office/drawing/2014/main" id="{FDD11031-69BA-D04B-B111-807D05464C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9" y="90"/>
                <a:ext cx="66" cy="67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3 h 113"/>
                  <a:gd name="T4" fmla="*/ 3 w 112"/>
                  <a:gd name="T5" fmla="*/ 5 h 113"/>
                  <a:gd name="T6" fmla="*/ 5 w 112"/>
                  <a:gd name="T7" fmla="*/ 2 h 113"/>
                  <a:gd name="T8" fmla="*/ 3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5" name="Freeform 149">
                <a:extLst>
                  <a:ext uri="{FF2B5EF4-FFF2-40B4-BE49-F238E27FC236}">
                    <a16:creationId xmlns:a16="http://schemas.microsoft.com/office/drawing/2014/main" id="{588B8AFF-2470-6F47-9CD9-018D5C4633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5" y="10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6" name="Freeform 150">
                <a:extLst>
                  <a:ext uri="{FF2B5EF4-FFF2-40B4-BE49-F238E27FC236}">
                    <a16:creationId xmlns:a16="http://schemas.microsoft.com/office/drawing/2014/main" id="{2626923B-57CD-8E41-B866-978EC18D16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50" y="242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7" name="Freeform 151">
                <a:extLst>
                  <a:ext uri="{FF2B5EF4-FFF2-40B4-BE49-F238E27FC236}">
                    <a16:creationId xmlns:a16="http://schemas.microsoft.com/office/drawing/2014/main" id="{9DA9253E-6089-0B42-9490-461A379C59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64" y="127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8" name="Freeform 152">
                <a:extLst>
                  <a:ext uri="{FF2B5EF4-FFF2-40B4-BE49-F238E27FC236}">
                    <a16:creationId xmlns:a16="http://schemas.microsoft.com/office/drawing/2014/main" id="{1168BA38-380A-2F4E-860D-31E9F69E86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8" y="80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9" name="Freeform 153">
                <a:extLst>
                  <a:ext uri="{FF2B5EF4-FFF2-40B4-BE49-F238E27FC236}">
                    <a16:creationId xmlns:a16="http://schemas.microsoft.com/office/drawing/2014/main" id="{DFB74C45-011A-7F43-8347-6697F603F5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7" y="17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" name="Freeform 154">
                <a:extLst>
                  <a:ext uri="{FF2B5EF4-FFF2-40B4-BE49-F238E27FC236}">
                    <a16:creationId xmlns:a16="http://schemas.microsoft.com/office/drawing/2014/main" id="{E835BD8D-37E4-5544-93C3-CF0449AF47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187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1" name="Freeform 155">
                <a:extLst>
                  <a:ext uri="{FF2B5EF4-FFF2-40B4-BE49-F238E27FC236}">
                    <a16:creationId xmlns:a16="http://schemas.microsoft.com/office/drawing/2014/main" id="{6E6D4AAE-3B34-7F43-8998-C1DEA3B5E1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" y="229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2" name="Freeform 156">
                <a:extLst>
                  <a:ext uri="{FF2B5EF4-FFF2-40B4-BE49-F238E27FC236}">
                    <a16:creationId xmlns:a16="http://schemas.microsoft.com/office/drawing/2014/main" id="{4B10AD00-84C6-5C4E-8D47-548020FFB5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3" y="213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3" name="Freeform 157">
                <a:extLst>
                  <a:ext uri="{FF2B5EF4-FFF2-40B4-BE49-F238E27FC236}">
                    <a16:creationId xmlns:a16="http://schemas.microsoft.com/office/drawing/2014/main" id="{AEE36D5B-9BBC-0B49-82FC-1E55F79F77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9" y="26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4" name="Freeform 158">
                <a:extLst>
                  <a:ext uri="{FF2B5EF4-FFF2-40B4-BE49-F238E27FC236}">
                    <a16:creationId xmlns:a16="http://schemas.microsoft.com/office/drawing/2014/main" id="{6BECDED5-28AD-5948-8D06-3BD891A89B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9" y="176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5" name="Freeform 159">
                <a:extLst>
                  <a:ext uri="{FF2B5EF4-FFF2-40B4-BE49-F238E27FC236}">
                    <a16:creationId xmlns:a16="http://schemas.microsoft.com/office/drawing/2014/main" id="{0C372177-A0B4-CD41-A9A6-392030E764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56" y="250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Freeform 160">
                <a:extLst>
                  <a:ext uri="{FF2B5EF4-FFF2-40B4-BE49-F238E27FC236}">
                    <a16:creationId xmlns:a16="http://schemas.microsoft.com/office/drawing/2014/main" id="{76AFF729-C851-2140-A348-EB4CFE7A5E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02" y="42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Freeform 161">
                <a:extLst>
                  <a:ext uri="{FF2B5EF4-FFF2-40B4-BE49-F238E27FC236}">
                    <a16:creationId xmlns:a16="http://schemas.microsoft.com/office/drawing/2014/main" id="{31FC91EA-634A-FC48-BBE6-97D652819A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7" y="1905"/>
                <a:ext cx="49" cy="67"/>
              </a:xfrm>
              <a:custGeom>
                <a:avLst/>
                <a:gdLst>
                  <a:gd name="T0" fmla="*/ 0 w 112"/>
                  <a:gd name="T1" fmla="*/ 1 h 113"/>
                  <a:gd name="T2" fmla="*/ 0 w 112"/>
                  <a:gd name="T3" fmla="*/ 3 h 113"/>
                  <a:gd name="T4" fmla="*/ 0 w 112"/>
                  <a:gd name="T5" fmla="*/ 5 h 113"/>
                  <a:gd name="T6" fmla="*/ 1 w 112"/>
                  <a:gd name="T7" fmla="*/ 2 h 113"/>
                  <a:gd name="T8" fmla="*/ 0 w 112"/>
                  <a:gd name="T9" fmla="*/ 1 h 113"/>
                  <a:gd name="T10" fmla="*/ 0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Freeform 162">
                <a:extLst>
                  <a:ext uri="{FF2B5EF4-FFF2-40B4-BE49-F238E27FC236}">
                    <a16:creationId xmlns:a16="http://schemas.microsoft.com/office/drawing/2014/main" id="{7B7291DB-C02F-9549-81C4-652B212020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2" y="163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Freeform 163">
                <a:extLst>
                  <a:ext uri="{FF2B5EF4-FFF2-40B4-BE49-F238E27FC236}">
                    <a16:creationId xmlns:a16="http://schemas.microsoft.com/office/drawing/2014/main" id="{0D06D3F9-1669-4540-B6D9-2526011F77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5" y="172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Freeform 164">
                <a:extLst>
                  <a:ext uri="{FF2B5EF4-FFF2-40B4-BE49-F238E27FC236}">
                    <a16:creationId xmlns:a16="http://schemas.microsoft.com/office/drawing/2014/main" id="{A827F967-3C2B-7C4A-BEB0-C3305E4503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06" y="42"/>
                <a:ext cx="61" cy="90"/>
              </a:xfrm>
              <a:custGeom>
                <a:avLst/>
                <a:gdLst>
                  <a:gd name="T0" fmla="*/ 1 w 112"/>
                  <a:gd name="T1" fmla="*/ 3 h 113"/>
                  <a:gd name="T2" fmla="*/ 1 w 112"/>
                  <a:gd name="T3" fmla="*/ 19 h 113"/>
                  <a:gd name="T4" fmla="*/ 2 w 112"/>
                  <a:gd name="T5" fmla="*/ 28 h 113"/>
                  <a:gd name="T6" fmla="*/ 3 w 112"/>
                  <a:gd name="T7" fmla="*/ 14 h 113"/>
                  <a:gd name="T8" fmla="*/ 2 w 112"/>
                  <a:gd name="T9" fmla="*/ 2 h 113"/>
                  <a:gd name="T10" fmla="*/ 1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Freeform 165">
                <a:extLst>
                  <a:ext uri="{FF2B5EF4-FFF2-40B4-BE49-F238E27FC236}">
                    <a16:creationId xmlns:a16="http://schemas.microsoft.com/office/drawing/2014/main" id="{DE8B7ACD-585C-3148-BE19-0978972B58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5" y="30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Freeform 166">
                <a:extLst>
                  <a:ext uri="{FF2B5EF4-FFF2-40B4-BE49-F238E27FC236}">
                    <a16:creationId xmlns:a16="http://schemas.microsoft.com/office/drawing/2014/main" id="{5178C33B-5388-1D4B-B43D-84D61AC93A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1" y="136"/>
                <a:ext cx="66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3 w 112"/>
                  <a:gd name="T5" fmla="*/ 13 h 113"/>
                  <a:gd name="T6" fmla="*/ 5 w 112"/>
                  <a:gd name="T7" fmla="*/ 6 h 113"/>
                  <a:gd name="T8" fmla="*/ 3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3" name="Freeform 167">
                <a:extLst>
                  <a:ext uri="{FF2B5EF4-FFF2-40B4-BE49-F238E27FC236}">
                    <a16:creationId xmlns:a16="http://schemas.microsoft.com/office/drawing/2014/main" id="{FBF35328-51B3-6E41-8179-DED27AD989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6" y="1423"/>
                <a:ext cx="84" cy="84"/>
              </a:xfrm>
              <a:custGeom>
                <a:avLst/>
                <a:gdLst>
                  <a:gd name="T0" fmla="*/ 4 w 112"/>
                  <a:gd name="T1" fmla="*/ 1 h 113"/>
                  <a:gd name="T2" fmla="*/ 2 w 112"/>
                  <a:gd name="T3" fmla="*/ 13 h 113"/>
                  <a:gd name="T4" fmla="*/ 13 w 112"/>
                  <a:gd name="T5" fmla="*/ 19 h 113"/>
                  <a:gd name="T6" fmla="*/ 20 w 112"/>
                  <a:gd name="T7" fmla="*/ 9 h 113"/>
                  <a:gd name="T8" fmla="*/ 13 w 112"/>
                  <a:gd name="T9" fmla="*/ 1 h 113"/>
                  <a:gd name="T10" fmla="*/ 4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4" name="Freeform 168">
                <a:extLst>
                  <a:ext uri="{FF2B5EF4-FFF2-40B4-BE49-F238E27FC236}">
                    <a16:creationId xmlns:a16="http://schemas.microsoft.com/office/drawing/2014/main" id="{9E51CA9A-8830-1444-A258-79C48CB337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0" y="1612"/>
                <a:ext cx="60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2 w 112"/>
                  <a:gd name="T5" fmla="*/ 13 h 113"/>
                  <a:gd name="T6" fmla="*/ 3 w 112"/>
                  <a:gd name="T7" fmla="*/ 6 h 113"/>
                  <a:gd name="T8" fmla="*/ 2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Freeform 169">
                <a:extLst>
                  <a:ext uri="{FF2B5EF4-FFF2-40B4-BE49-F238E27FC236}">
                    <a16:creationId xmlns:a16="http://schemas.microsoft.com/office/drawing/2014/main" id="{4B478111-CBCA-2642-BA26-B04096541F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2" y="158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Freeform 170">
                <a:extLst>
                  <a:ext uri="{FF2B5EF4-FFF2-40B4-BE49-F238E27FC236}">
                    <a16:creationId xmlns:a16="http://schemas.microsoft.com/office/drawing/2014/main" id="{E173DF65-E34C-C345-BA78-AC9E98759B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92" y="168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Freeform 171">
                <a:extLst>
                  <a:ext uri="{FF2B5EF4-FFF2-40B4-BE49-F238E27FC236}">
                    <a16:creationId xmlns:a16="http://schemas.microsoft.com/office/drawing/2014/main" id="{5250BE1B-42A9-D643-BCEF-9B11AD35C0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1" y="1987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Freeform 172">
                <a:extLst>
                  <a:ext uri="{FF2B5EF4-FFF2-40B4-BE49-F238E27FC236}">
                    <a16:creationId xmlns:a16="http://schemas.microsoft.com/office/drawing/2014/main" id="{BD1B0C22-C8F7-8B49-AA08-E74D1FE461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8" y="988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Freeform 173">
                <a:extLst>
                  <a:ext uri="{FF2B5EF4-FFF2-40B4-BE49-F238E27FC236}">
                    <a16:creationId xmlns:a16="http://schemas.microsoft.com/office/drawing/2014/main" id="{6E037DA8-FC60-B746-B865-909778FC27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83" y="2614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0" name="Freeform 174">
                <a:extLst>
                  <a:ext uri="{FF2B5EF4-FFF2-40B4-BE49-F238E27FC236}">
                    <a16:creationId xmlns:a16="http://schemas.microsoft.com/office/drawing/2014/main" id="{18636933-556E-E141-8B73-59B2B54EA2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6" y="22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Freeform 175">
                <a:extLst>
                  <a:ext uri="{FF2B5EF4-FFF2-40B4-BE49-F238E27FC236}">
                    <a16:creationId xmlns:a16="http://schemas.microsoft.com/office/drawing/2014/main" id="{37939CBF-46AC-7C47-BE5B-8051989DC4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0" y="20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Freeform 176">
                <a:extLst>
                  <a:ext uri="{FF2B5EF4-FFF2-40B4-BE49-F238E27FC236}">
                    <a16:creationId xmlns:a16="http://schemas.microsoft.com/office/drawing/2014/main" id="{2CDA7391-678A-5B4E-8CAD-4B2780F812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262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Freeform 177">
                <a:extLst>
                  <a:ext uri="{FF2B5EF4-FFF2-40B4-BE49-F238E27FC236}">
                    <a16:creationId xmlns:a16="http://schemas.microsoft.com/office/drawing/2014/main" id="{5D7552FA-D80A-D647-84DF-1C4CC9B4A1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57" y="68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Freeform 178">
                <a:extLst>
                  <a:ext uri="{FF2B5EF4-FFF2-40B4-BE49-F238E27FC236}">
                    <a16:creationId xmlns:a16="http://schemas.microsoft.com/office/drawing/2014/main" id="{C3367514-5F69-BE4A-A149-6941A034DA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5" y="233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Freeform 179">
                <a:extLst>
                  <a:ext uri="{FF2B5EF4-FFF2-40B4-BE49-F238E27FC236}">
                    <a16:creationId xmlns:a16="http://schemas.microsoft.com/office/drawing/2014/main" id="{CF3150FB-1D9A-5B4F-A676-191133E42C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3" y="155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Freeform 180">
                <a:extLst>
                  <a:ext uri="{FF2B5EF4-FFF2-40B4-BE49-F238E27FC236}">
                    <a16:creationId xmlns:a16="http://schemas.microsoft.com/office/drawing/2014/main" id="{AF97CCA2-AE91-CD45-AE1A-D2F732959A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" y="127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Freeform 181">
                <a:extLst>
                  <a:ext uri="{FF2B5EF4-FFF2-40B4-BE49-F238E27FC236}">
                    <a16:creationId xmlns:a16="http://schemas.microsoft.com/office/drawing/2014/main" id="{A5B6537A-0F49-5C46-A992-AAA11A218D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4" y="96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8" name="Freeform 182">
                <a:extLst>
                  <a:ext uri="{FF2B5EF4-FFF2-40B4-BE49-F238E27FC236}">
                    <a16:creationId xmlns:a16="http://schemas.microsoft.com/office/drawing/2014/main" id="{B2D36787-7C9D-4740-92A0-F7E7C67548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9" y="238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Freeform 183">
                <a:extLst>
                  <a:ext uri="{FF2B5EF4-FFF2-40B4-BE49-F238E27FC236}">
                    <a16:creationId xmlns:a16="http://schemas.microsoft.com/office/drawing/2014/main" id="{7FBE2D3A-DF9B-FB4F-9554-0937CC7F96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" y="174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0" name="Freeform 184">
                <a:extLst>
                  <a:ext uri="{FF2B5EF4-FFF2-40B4-BE49-F238E27FC236}">
                    <a16:creationId xmlns:a16="http://schemas.microsoft.com/office/drawing/2014/main" id="{01694B80-1E9B-AC4D-9C44-6606536C5F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70" y="246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" name="Freeform 185">
                <a:extLst>
                  <a:ext uri="{FF2B5EF4-FFF2-40B4-BE49-F238E27FC236}">
                    <a16:creationId xmlns:a16="http://schemas.microsoft.com/office/drawing/2014/main" id="{EAA5D967-7624-C14C-A4A0-959E42F42C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52" y="227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2" name="Freeform 186">
                <a:extLst>
                  <a:ext uri="{FF2B5EF4-FFF2-40B4-BE49-F238E27FC236}">
                    <a16:creationId xmlns:a16="http://schemas.microsoft.com/office/drawing/2014/main" id="{D0A114CB-6BC3-874C-BA0C-066B18C456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4" y="205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3" name="Freeform 187">
                <a:extLst>
                  <a:ext uri="{FF2B5EF4-FFF2-40B4-BE49-F238E27FC236}">
                    <a16:creationId xmlns:a16="http://schemas.microsoft.com/office/drawing/2014/main" id="{AF8D528D-B093-9647-B2E1-E6A508C2E6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6" y="245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4" name="Freeform 188">
                <a:extLst>
                  <a:ext uri="{FF2B5EF4-FFF2-40B4-BE49-F238E27FC236}">
                    <a16:creationId xmlns:a16="http://schemas.microsoft.com/office/drawing/2014/main" id="{BCD17BF2-5D4F-B240-831F-1512A3718D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66" y="72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5" name="Freeform 189">
                <a:extLst>
                  <a:ext uri="{FF2B5EF4-FFF2-40B4-BE49-F238E27FC236}">
                    <a16:creationId xmlns:a16="http://schemas.microsoft.com/office/drawing/2014/main" id="{85CE4FD0-67DE-1346-BF69-518BB9DA4A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75" y="189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6" name="Freeform 190">
                <a:extLst>
                  <a:ext uri="{FF2B5EF4-FFF2-40B4-BE49-F238E27FC236}">
                    <a16:creationId xmlns:a16="http://schemas.microsoft.com/office/drawing/2014/main" id="{622F34E9-9D35-A24E-A369-606B41BA19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5" y="59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7" name="Freeform 191">
                <a:extLst>
                  <a:ext uri="{FF2B5EF4-FFF2-40B4-BE49-F238E27FC236}">
                    <a16:creationId xmlns:a16="http://schemas.microsoft.com/office/drawing/2014/main" id="{718E2536-5CC9-5A4C-8F2D-AD7CD3CA65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8" y="126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8" name="Freeform 192">
                <a:extLst>
                  <a:ext uri="{FF2B5EF4-FFF2-40B4-BE49-F238E27FC236}">
                    <a16:creationId xmlns:a16="http://schemas.microsoft.com/office/drawing/2014/main" id="{DFBFD780-0A5B-6242-A287-8F46C9A980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3" y="258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9" name="Freeform 193">
                <a:extLst>
                  <a:ext uri="{FF2B5EF4-FFF2-40B4-BE49-F238E27FC236}">
                    <a16:creationId xmlns:a16="http://schemas.microsoft.com/office/drawing/2014/main" id="{4F2C459B-5F5A-9746-B8C0-36F9677273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2" y="1356"/>
                <a:ext cx="427" cy="539"/>
              </a:xfrm>
              <a:custGeom>
                <a:avLst/>
                <a:gdLst>
                  <a:gd name="T0" fmla="*/ 284 w 427"/>
                  <a:gd name="T1" fmla="*/ 33 h 539"/>
                  <a:gd name="T2" fmla="*/ 385 w 427"/>
                  <a:gd name="T3" fmla="*/ 243 h 539"/>
                  <a:gd name="T4" fmla="*/ 408 w 427"/>
                  <a:gd name="T5" fmla="*/ 335 h 539"/>
                  <a:gd name="T6" fmla="*/ 270 w 427"/>
                  <a:gd name="T7" fmla="*/ 506 h 539"/>
                  <a:gd name="T8" fmla="*/ 49 w 427"/>
                  <a:gd name="T9" fmla="*/ 534 h 539"/>
                  <a:gd name="T10" fmla="*/ 31 w 427"/>
                  <a:gd name="T11" fmla="*/ 473 h 539"/>
                  <a:gd name="T12" fmla="*/ 235 w 427"/>
                  <a:gd name="T13" fmla="*/ 438 h 539"/>
                  <a:gd name="T14" fmla="*/ 184 w 427"/>
                  <a:gd name="T15" fmla="*/ 312 h 539"/>
                  <a:gd name="T16" fmla="*/ 294 w 427"/>
                  <a:gd name="T17" fmla="*/ 197 h 539"/>
                  <a:gd name="T18" fmla="*/ 235 w 427"/>
                  <a:gd name="T19" fmla="*/ 68 h 539"/>
                  <a:gd name="T20" fmla="*/ 284 w 427"/>
                  <a:gd name="T21" fmla="*/ 33 h 5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539"/>
                  <a:gd name="T35" fmla="*/ 427 w 427"/>
                  <a:gd name="T36" fmla="*/ 539 h 5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539">
                    <a:moveTo>
                      <a:pt x="284" y="33"/>
                    </a:moveTo>
                    <a:cubicBezTo>
                      <a:pt x="309" y="62"/>
                      <a:pt x="364" y="193"/>
                      <a:pt x="385" y="243"/>
                    </a:cubicBezTo>
                    <a:cubicBezTo>
                      <a:pt x="406" y="293"/>
                      <a:pt x="427" y="291"/>
                      <a:pt x="408" y="335"/>
                    </a:cubicBezTo>
                    <a:cubicBezTo>
                      <a:pt x="389" y="379"/>
                      <a:pt x="330" y="473"/>
                      <a:pt x="270" y="506"/>
                    </a:cubicBezTo>
                    <a:cubicBezTo>
                      <a:pt x="210" y="539"/>
                      <a:pt x="88" y="539"/>
                      <a:pt x="49" y="534"/>
                    </a:cubicBezTo>
                    <a:cubicBezTo>
                      <a:pt x="10" y="529"/>
                      <a:pt x="0" y="489"/>
                      <a:pt x="31" y="473"/>
                    </a:cubicBezTo>
                    <a:cubicBezTo>
                      <a:pt x="62" y="457"/>
                      <a:pt x="209" y="465"/>
                      <a:pt x="235" y="438"/>
                    </a:cubicBezTo>
                    <a:cubicBezTo>
                      <a:pt x="261" y="411"/>
                      <a:pt x="174" y="352"/>
                      <a:pt x="184" y="312"/>
                    </a:cubicBezTo>
                    <a:cubicBezTo>
                      <a:pt x="194" y="272"/>
                      <a:pt x="286" y="238"/>
                      <a:pt x="294" y="197"/>
                    </a:cubicBezTo>
                    <a:cubicBezTo>
                      <a:pt x="302" y="156"/>
                      <a:pt x="237" y="93"/>
                      <a:pt x="235" y="68"/>
                    </a:cubicBezTo>
                    <a:cubicBezTo>
                      <a:pt x="234" y="41"/>
                      <a:pt x="264" y="0"/>
                      <a:pt x="284" y="3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0" name="Freeform 194">
                <a:extLst>
                  <a:ext uri="{FF2B5EF4-FFF2-40B4-BE49-F238E27FC236}">
                    <a16:creationId xmlns:a16="http://schemas.microsoft.com/office/drawing/2014/main" id="{84C11905-8959-5442-8AD3-5D6083ED28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82914" flipH="1">
                <a:off x="1021" y="1063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1" name="Freeform 195">
                <a:extLst>
                  <a:ext uri="{FF2B5EF4-FFF2-40B4-BE49-F238E27FC236}">
                    <a16:creationId xmlns:a16="http://schemas.microsoft.com/office/drawing/2014/main" id="{D7985431-FAE0-CF41-9994-0FFA2698D3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1309385" flipH="1">
                <a:off x="1334" y="749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2" name="Freeform 196">
                <a:extLst>
                  <a:ext uri="{FF2B5EF4-FFF2-40B4-BE49-F238E27FC236}">
                    <a16:creationId xmlns:a16="http://schemas.microsoft.com/office/drawing/2014/main" id="{A9B60836-F3A9-2A41-8FD9-BB33CED28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4" y="1728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3" name="Freeform 197">
                <a:extLst>
                  <a:ext uri="{FF2B5EF4-FFF2-40B4-BE49-F238E27FC236}">
                    <a16:creationId xmlns:a16="http://schemas.microsoft.com/office/drawing/2014/main" id="{61A6A8C9-A3C8-AB42-991F-58FCFD0E38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6" y="550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4" name="Freeform 198">
                <a:extLst>
                  <a:ext uri="{FF2B5EF4-FFF2-40B4-BE49-F238E27FC236}">
                    <a16:creationId xmlns:a16="http://schemas.microsoft.com/office/drawing/2014/main" id="{C131E85A-3DB4-504F-BAAF-97C99BA2F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4" y="213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5" name="Freeform 199">
                <a:extLst>
                  <a:ext uri="{FF2B5EF4-FFF2-40B4-BE49-F238E27FC236}">
                    <a16:creationId xmlns:a16="http://schemas.microsoft.com/office/drawing/2014/main" id="{17EA551E-D09D-F841-85E8-EB8F3C8E75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4" y="2616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6" name="Freeform 200">
                <a:extLst>
                  <a:ext uri="{FF2B5EF4-FFF2-40B4-BE49-F238E27FC236}">
                    <a16:creationId xmlns:a16="http://schemas.microsoft.com/office/drawing/2014/main" id="{0E807ABE-BC9D-1245-996C-D665EB34F8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9" y="1615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7" name="Freeform 201">
                <a:extLst>
                  <a:ext uri="{FF2B5EF4-FFF2-40B4-BE49-F238E27FC236}">
                    <a16:creationId xmlns:a16="http://schemas.microsoft.com/office/drawing/2014/main" id="{900A1523-FA1F-474E-A324-6212FB1591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8" y="2359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8" name="Freeform 202">
                <a:extLst>
                  <a:ext uri="{FF2B5EF4-FFF2-40B4-BE49-F238E27FC236}">
                    <a16:creationId xmlns:a16="http://schemas.microsoft.com/office/drawing/2014/main" id="{64CFCB64-C0F3-4F45-85CB-7B3E3F1273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4" y="1041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Freeform 203">
                <a:extLst>
                  <a:ext uri="{FF2B5EF4-FFF2-40B4-BE49-F238E27FC236}">
                    <a16:creationId xmlns:a16="http://schemas.microsoft.com/office/drawing/2014/main" id="{418EDA11-5A20-9F41-9BE8-936DE643E0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8" y="458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0" name="Freeform 204">
                <a:extLst>
                  <a:ext uri="{FF2B5EF4-FFF2-40B4-BE49-F238E27FC236}">
                    <a16:creationId xmlns:a16="http://schemas.microsoft.com/office/drawing/2014/main" id="{9DD8CDA6-34D8-D64C-B60F-268572F3C0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" y="1414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Freeform 205">
                <a:extLst>
                  <a:ext uri="{FF2B5EF4-FFF2-40B4-BE49-F238E27FC236}">
                    <a16:creationId xmlns:a16="http://schemas.microsoft.com/office/drawing/2014/main" id="{89C7FF5B-9711-954C-8C29-DDFFEAB28A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1" y="105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Freeform 206">
                <a:extLst>
                  <a:ext uri="{FF2B5EF4-FFF2-40B4-BE49-F238E27FC236}">
                    <a16:creationId xmlns:a16="http://schemas.microsoft.com/office/drawing/2014/main" id="{7D030A01-52FD-6345-ACF6-E97C3B560F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6" y="1910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3" name="Freeform 207">
                <a:extLst>
                  <a:ext uri="{FF2B5EF4-FFF2-40B4-BE49-F238E27FC236}">
                    <a16:creationId xmlns:a16="http://schemas.microsoft.com/office/drawing/2014/main" id="{6143112E-01F7-5C4F-B1D3-EB3BCAED78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58" y="806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Freeform 208">
                <a:extLst>
                  <a:ext uri="{FF2B5EF4-FFF2-40B4-BE49-F238E27FC236}">
                    <a16:creationId xmlns:a16="http://schemas.microsoft.com/office/drawing/2014/main" id="{93EA9412-1CAE-C44A-9EAA-F848E1E5AE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6" y="943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5" name="Freeform 209">
                <a:extLst>
                  <a:ext uri="{FF2B5EF4-FFF2-40B4-BE49-F238E27FC236}">
                    <a16:creationId xmlns:a16="http://schemas.microsoft.com/office/drawing/2014/main" id="{F2D8A4AD-6D21-F742-BF6D-5487596B61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4" y="497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6" name="Freeform 210">
                <a:extLst>
                  <a:ext uri="{FF2B5EF4-FFF2-40B4-BE49-F238E27FC236}">
                    <a16:creationId xmlns:a16="http://schemas.microsoft.com/office/drawing/2014/main" id="{34DF5045-5BC6-3643-9C2A-6307E89F7E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8" y="251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7" name="Freeform 211">
                <a:extLst>
                  <a:ext uri="{FF2B5EF4-FFF2-40B4-BE49-F238E27FC236}">
                    <a16:creationId xmlns:a16="http://schemas.microsoft.com/office/drawing/2014/main" id="{D7C72F54-1702-B54B-8C13-555A9F79D7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4" y="753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8" name="Freeform 212">
                <a:extLst>
                  <a:ext uri="{FF2B5EF4-FFF2-40B4-BE49-F238E27FC236}">
                    <a16:creationId xmlns:a16="http://schemas.microsoft.com/office/drawing/2014/main" id="{1008B10D-F17A-A646-8BB6-1F249656B7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46" y="203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9" name="Freeform 213">
                <a:extLst>
                  <a:ext uri="{FF2B5EF4-FFF2-40B4-BE49-F238E27FC236}">
                    <a16:creationId xmlns:a16="http://schemas.microsoft.com/office/drawing/2014/main" id="{FB350369-B1A2-234A-BA68-22E0023EA0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7" y="1764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0" name="Freeform 214">
                <a:extLst>
                  <a:ext uri="{FF2B5EF4-FFF2-40B4-BE49-F238E27FC236}">
                    <a16:creationId xmlns:a16="http://schemas.microsoft.com/office/drawing/2014/main" id="{863A7866-B12F-4743-AD17-C7FE375DB0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5" y="2359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1" name="Freeform 215">
                <a:extLst>
                  <a:ext uri="{FF2B5EF4-FFF2-40B4-BE49-F238E27FC236}">
                    <a16:creationId xmlns:a16="http://schemas.microsoft.com/office/drawing/2014/main" id="{E7432436-0694-A047-BA09-71DD4E5F22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" y="2215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2" name="Freeform 216" descr="Paper bag">
                <a:extLst>
                  <a:ext uri="{FF2B5EF4-FFF2-40B4-BE49-F238E27FC236}">
                    <a16:creationId xmlns:a16="http://schemas.microsoft.com/office/drawing/2014/main" id="{AA6EDBA6-CB1D-FE40-8474-F4F0EE2405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" y="115"/>
                <a:ext cx="2550" cy="2251"/>
              </a:xfrm>
              <a:custGeom>
                <a:avLst/>
                <a:gdLst>
                  <a:gd name="T0" fmla="*/ 5 w 2550"/>
                  <a:gd name="T1" fmla="*/ 922 h 2251"/>
                  <a:gd name="T2" fmla="*/ 142 w 2550"/>
                  <a:gd name="T3" fmla="*/ 613 h 2251"/>
                  <a:gd name="T4" fmla="*/ 337 w 2550"/>
                  <a:gd name="T5" fmla="*/ 374 h 2251"/>
                  <a:gd name="T6" fmla="*/ 844 w 2550"/>
                  <a:gd name="T7" fmla="*/ 34 h 2251"/>
                  <a:gd name="T8" fmla="*/ 1771 w 2550"/>
                  <a:gd name="T9" fmla="*/ 172 h 2251"/>
                  <a:gd name="T10" fmla="*/ 2428 w 2550"/>
                  <a:gd name="T11" fmla="*/ 829 h 2251"/>
                  <a:gd name="T12" fmla="*/ 2491 w 2550"/>
                  <a:gd name="T13" fmla="*/ 1670 h 2251"/>
                  <a:gd name="T14" fmla="*/ 2073 w 2550"/>
                  <a:gd name="T15" fmla="*/ 2180 h 2251"/>
                  <a:gd name="T16" fmla="*/ 1437 w 2550"/>
                  <a:gd name="T17" fmla="*/ 2097 h 2251"/>
                  <a:gd name="T18" fmla="*/ 1287 w 2550"/>
                  <a:gd name="T19" fmla="*/ 1509 h 2251"/>
                  <a:gd name="T20" fmla="*/ 1615 w 2550"/>
                  <a:gd name="T21" fmla="*/ 1129 h 2251"/>
                  <a:gd name="T22" fmla="*/ 1989 w 2550"/>
                  <a:gd name="T23" fmla="*/ 956 h 2251"/>
                  <a:gd name="T24" fmla="*/ 1990 w 2550"/>
                  <a:gd name="T25" fmla="*/ 645 h 2251"/>
                  <a:gd name="T26" fmla="*/ 1643 w 2550"/>
                  <a:gd name="T27" fmla="*/ 380 h 2251"/>
                  <a:gd name="T28" fmla="*/ 1344 w 2550"/>
                  <a:gd name="T29" fmla="*/ 634 h 2251"/>
                  <a:gd name="T30" fmla="*/ 1235 w 2550"/>
                  <a:gd name="T31" fmla="*/ 1308 h 2251"/>
                  <a:gd name="T32" fmla="*/ 585 w 2550"/>
                  <a:gd name="T33" fmla="*/ 1555 h 2251"/>
                  <a:gd name="T34" fmla="*/ 116 w 2550"/>
                  <a:gd name="T35" fmla="*/ 1256 h 2251"/>
                  <a:gd name="T36" fmla="*/ 5 w 2550"/>
                  <a:gd name="T37" fmla="*/ 922 h 2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0"/>
                  <a:gd name="T58" fmla="*/ 0 h 2251"/>
                  <a:gd name="T59" fmla="*/ 2550 w 2550"/>
                  <a:gd name="T60" fmla="*/ 2251 h 2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0" h="2251">
                    <a:moveTo>
                      <a:pt x="5" y="922"/>
                    </a:moveTo>
                    <a:cubicBezTo>
                      <a:pt x="9" y="815"/>
                      <a:pt x="87" y="704"/>
                      <a:pt x="142" y="613"/>
                    </a:cubicBezTo>
                    <a:cubicBezTo>
                      <a:pt x="197" y="522"/>
                      <a:pt x="220" y="471"/>
                      <a:pt x="337" y="374"/>
                    </a:cubicBezTo>
                    <a:cubicBezTo>
                      <a:pt x="454" y="277"/>
                      <a:pt x="605" y="68"/>
                      <a:pt x="844" y="34"/>
                    </a:cubicBezTo>
                    <a:cubicBezTo>
                      <a:pt x="1083" y="0"/>
                      <a:pt x="1507" y="40"/>
                      <a:pt x="1771" y="172"/>
                    </a:cubicBezTo>
                    <a:cubicBezTo>
                      <a:pt x="2035" y="304"/>
                      <a:pt x="2308" y="579"/>
                      <a:pt x="2428" y="829"/>
                    </a:cubicBezTo>
                    <a:cubicBezTo>
                      <a:pt x="2548" y="1079"/>
                      <a:pt x="2550" y="1445"/>
                      <a:pt x="2491" y="1670"/>
                    </a:cubicBezTo>
                    <a:cubicBezTo>
                      <a:pt x="2432" y="1895"/>
                      <a:pt x="2249" y="2109"/>
                      <a:pt x="2073" y="2180"/>
                    </a:cubicBezTo>
                    <a:cubicBezTo>
                      <a:pt x="1897" y="2251"/>
                      <a:pt x="1568" y="2209"/>
                      <a:pt x="1437" y="2097"/>
                    </a:cubicBezTo>
                    <a:cubicBezTo>
                      <a:pt x="1306" y="1985"/>
                      <a:pt x="1257" y="1670"/>
                      <a:pt x="1287" y="1509"/>
                    </a:cubicBezTo>
                    <a:cubicBezTo>
                      <a:pt x="1317" y="1348"/>
                      <a:pt x="1498" y="1221"/>
                      <a:pt x="1615" y="1129"/>
                    </a:cubicBezTo>
                    <a:cubicBezTo>
                      <a:pt x="1732" y="1037"/>
                      <a:pt x="1926" y="1037"/>
                      <a:pt x="1989" y="956"/>
                    </a:cubicBezTo>
                    <a:cubicBezTo>
                      <a:pt x="2052" y="875"/>
                      <a:pt x="2048" y="741"/>
                      <a:pt x="1990" y="645"/>
                    </a:cubicBezTo>
                    <a:cubicBezTo>
                      <a:pt x="1932" y="549"/>
                      <a:pt x="1751" y="382"/>
                      <a:pt x="1643" y="380"/>
                    </a:cubicBezTo>
                    <a:cubicBezTo>
                      <a:pt x="1535" y="378"/>
                      <a:pt x="1412" y="479"/>
                      <a:pt x="1344" y="634"/>
                    </a:cubicBezTo>
                    <a:cubicBezTo>
                      <a:pt x="1276" y="789"/>
                      <a:pt x="1362" y="1154"/>
                      <a:pt x="1235" y="1308"/>
                    </a:cubicBezTo>
                    <a:cubicBezTo>
                      <a:pt x="1108" y="1462"/>
                      <a:pt x="771" y="1564"/>
                      <a:pt x="585" y="1555"/>
                    </a:cubicBezTo>
                    <a:cubicBezTo>
                      <a:pt x="399" y="1546"/>
                      <a:pt x="213" y="1361"/>
                      <a:pt x="116" y="1256"/>
                    </a:cubicBezTo>
                    <a:cubicBezTo>
                      <a:pt x="19" y="1151"/>
                      <a:pt x="0" y="1029"/>
                      <a:pt x="5" y="922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18000"/>
                </a:blip>
                <a:srcRect/>
                <a:tile tx="0" ty="0" sx="100000" sy="100000" flip="none" algn="tl"/>
              </a:blip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" name="Freeform 217">
                <a:extLst>
                  <a:ext uri="{FF2B5EF4-FFF2-40B4-BE49-F238E27FC236}">
                    <a16:creationId xmlns:a16="http://schemas.microsoft.com/office/drawing/2014/main" id="{CF7A1F00-3C4C-0C43-837A-E5C5FC0473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50" y="612"/>
                <a:ext cx="375" cy="578"/>
              </a:xfrm>
              <a:custGeom>
                <a:avLst/>
                <a:gdLst>
                  <a:gd name="T0" fmla="*/ 29 w 375"/>
                  <a:gd name="T1" fmla="*/ 31 h 578"/>
                  <a:gd name="T2" fmla="*/ 167 w 375"/>
                  <a:gd name="T3" fmla="*/ 23 h 578"/>
                  <a:gd name="T4" fmla="*/ 230 w 375"/>
                  <a:gd name="T5" fmla="*/ 169 h 578"/>
                  <a:gd name="T6" fmla="*/ 357 w 375"/>
                  <a:gd name="T7" fmla="*/ 385 h 578"/>
                  <a:gd name="T8" fmla="*/ 340 w 375"/>
                  <a:gd name="T9" fmla="*/ 489 h 578"/>
                  <a:gd name="T10" fmla="*/ 156 w 375"/>
                  <a:gd name="T11" fmla="*/ 570 h 578"/>
                  <a:gd name="T12" fmla="*/ 104 w 375"/>
                  <a:gd name="T13" fmla="*/ 534 h 578"/>
                  <a:gd name="T14" fmla="*/ 144 w 375"/>
                  <a:gd name="T15" fmla="*/ 391 h 578"/>
                  <a:gd name="T16" fmla="*/ 242 w 375"/>
                  <a:gd name="T17" fmla="*/ 295 h 578"/>
                  <a:gd name="T18" fmla="*/ 167 w 375"/>
                  <a:gd name="T19" fmla="*/ 195 h 578"/>
                  <a:gd name="T20" fmla="*/ 104 w 375"/>
                  <a:gd name="T21" fmla="*/ 190 h 578"/>
                  <a:gd name="T22" fmla="*/ 12 w 375"/>
                  <a:gd name="T23" fmla="*/ 89 h 578"/>
                  <a:gd name="T24" fmla="*/ 29 w 375"/>
                  <a:gd name="T25" fmla="*/ 31 h 5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578"/>
                  <a:gd name="T41" fmla="*/ 375 w 375"/>
                  <a:gd name="T42" fmla="*/ 578 h 5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578">
                    <a:moveTo>
                      <a:pt x="29" y="31"/>
                    </a:moveTo>
                    <a:cubicBezTo>
                      <a:pt x="55" y="20"/>
                      <a:pt x="134" y="0"/>
                      <a:pt x="167" y="23"/>
                    </a:cubicBezTo>
                    <a:cubicBezTo>
                      <a:pt x="200" y="46"/>
                      <a:pt x="198" y="109"/>
                      <a:pt x="230" y="169"/>
                    </a:cubicBezTo>
                    <a:cubicBezTo>
                      <a:pt x="262" y="229"/>
                      <a:pt x="339" y="332"/>
                      <a:pt x="357" y="385"/>
                    </a:cubicBezTo>
                    <a:cubicBezTo>
                      <a:pt x="375" y="438"/>
                      <a:pt x="373" y="458"/>
                      <a:pt x="340" y="489"/>
                    </a:cubicBezTo>
                    <a:cubicBezTo>
                      <a:pt x="307" y="520"/>
                      <a:pt x="195" y="562"/>
                      <a:pt x="156" y="570"/>
                    </a:cubicBezTo>
                    <a:cubicBezTo>
                      <a:pt x="117" y="578"/>
                      <a:pt x="106" y="564"/>
                      <a:pt x="104" y="534"/>
                    </a:cubicBezTo>
                    <a:cubicBezTo>
                      <a:pt x="102" y="504"/>
                      <a:pt x="121" y="431"/>
                      <a:pt x="144" y="391"/>
                    </a:cubicBezTo>
                    <a:cubicBezTo>
                      <a:pt x="167" y="351"/>
                      <a:pt x="238" y="328"/>
                      <a:pt x="242" y="295"/>
                    </a:cubicBezTo>
                    <a:cubicBezTo>
                      <a:pt x="246" y="262"/>
                      <a:pt x="190" y="212"/>
                      <a:pt x="167" y="195"/>
                    </a:cubicBezTo>
                    <a:cubicBezTo>
                      <a:pt x="144" y="178"/>
                      <a:pt x="130" y="208"/>
                      <a:pt x="104" y="190"/>
                    </a:cubicBezTo>
                    <a:cubicBezTo>
                      <a:pt x="78" y="172"/>
                      <a:pt x="24" y="115"/>
                      <a:pt x="12" y="89"/>
                    </a:cubicBezTo>
                    <a:cubicBezTo>
                      <a:pt x="0" y="63"/>
                      <a:pt x="12" y="34"/>
                      <a:pt x="29" y="3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4" name="Freeform 218">
                <a:extLst>
                  <a:ext uri="{FF2B5EF4-FFF2-40B4-BE49-F238E27FC236}">
                    <a16:creationId xmlns:a16="http://schemas.microsoft.com/office/drawing/2014/main" id="{DE68125F-61DB-9C4C-8B2F-F2F5D25BD8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410964">
                <a:off x="2055" y="186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5" name="Freeform 219">
                <a:extLst>
                  <a:ext uri="{FF2B5EF4-FFF2-40B4-BE49-F238E27FC236}">
                    <a16:creationId xmlns:a16="http://schemas.microsoft.com/office/drawing/2014/main" id="{6834C4F8-0CA5-654F-B3E3-0AC3F40FAF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3" y="273"/>
                <a:ext cx="479" cy="465"/>
              </a:xfrm>
              <a:custGeom>
                <a:avLst/>
                <a:gdLst>
                  <a:gd name="T0" fmla="*/ 441 w 479"/>
                  <a:gd name="T1" fmla="*/ 5 h 465"/>
                  <a:gd name="T2" fmla="*/ 200 w 479"/>
                  <a:gd name="T3" fmla="*/ 39 h 465"/>
                  <a:gd name="T4" fmla="*/ 19 w 479"/>
                  <a:gd name="T5" fmla="*/ 219 h 465"/>
                  <a:gd name="T6" fmla="*/ 87 w 479"/>
                  <a:gd name="T7" fmla="*/ 431 h 465"/>
                  <a:gd name="T8" fmla="*/ 150 w 479"/>
                  <a:gd name="T9" fmla="*/ 422 h 465"/>
                  <a:gd name="T10" fmla="*/ 77 w 479"/>
                  <a:gd name="T11" fmla="*/ 285 h 465"/>
                  <a:gd name="T12" fmla="*/ 133 w 479"/>
                  <a:gd name="T13" fmla="*/ 146 h 465"/>
                  <a:gd name="T14" fmla="*/ 233 w 479"/>
                  <a:gd name="T15" fmla="*/ 79 h 465"/>
                  <a:gd name="T16" fmla="*/ 430 w 479"/>
                  <a:gd name="T17" fmla="*/ 64 h 465"/>
                  <a:gd name="T18" fmla="*/ 441 w 479"/>
                  <a:gd name="T19" fmla="*/ 5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9"/>
                  <a:gd name="T31" fmla="*/ 0 h 465"/>
                  <a:gd name="T32" fmla="*/ 479 w 479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9" h="465">
                    <a:moveTo>
                      <a:pt x="441" y="5"/>
                    </a:moveTo>
                    <a:cubicBezTo>
                      <a:pt x="403" y="0"/>
                      <a:pt x="270" y="2"/>
                      <a:pt x="200" y="39"/>
                    </a:cubicBezTo>
                    <a:cubicBezTo>
                      <a:pt x="130" y="74"/>
                      <a:pt x="38" y="154"/>
                      <a:pt x="19" y="219"/>
                    </a:cubicBezTo>
                    <a:cubicBezTo>
                      <a:pt x="0" y="284"/>
                      <a:pt x="66" y="398"/>
                      <a:pt x="87" y="431"/>
                    </a:cubicBezTo>
                    <a:cubicBezTo>
                      <a:pt x="108" y="465"/>
                      <a:pt x="151" y="446"/>
                      <a:pt x="150" y="422"/>
                    </a:cubicBezTo>
                    <a:cubicBezTo>
                      <a:pt x="148" y="397"/>
                      <a:pt x="80" y="330"/>
                      <a:pt x="77" y="285"/>
                    </a:cubicBezTo>
                    <a:cubicBezTo>
                      <a:pt x="74" y="239"/>
                      <a:pt x="107" y="180"/>
                      <a:pt x="133" y="146"/>
                    </a:cubicBezTo>
                    <a:cubicBezTo>
                      <a:pt x="159" y="112"/>
                      <a:pt x="184" y="93"/>
                      <a:pt x="233" y="79"/>
                    </a:cubicBezTo>
                    <a:cubicBezTo>
                      <a:pt x="282" y="65"/>
                      <a:pt x="395" y="76"/>
                      <a:pt x="430" y="64"/>
                    </a:cubicBezTo>
                    <a:cubicBezTo>
                      <a:pt x="465" y="52"/>
                      <a:pt x="479" y="9"/>
                      <a:pt x="441" y="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6" name="Freeform 220">
                <a:extLst>
                  <a:ext uri="{FF2B5EF4-FFF2-40B4-BE49-F238E27FC236}">
                    <a16:creationId xmlns:a16="http://schemas.microsoft.com/office/drawing/2014/main" id="{D28B066C-949A-2B46-A263-C2AD123FDF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2" y="-3"/>
                <a:ext cx="3006" cy="2839"/>
              </a:xfrm>
              <a:custGeom>
                <a:avLst/>
                <a:gdLst>
                  <a:gd name="T0" fmla="*/ 578 w 3006"/>
                  <a:gd name="T1" fmla="*/ 196 h 2839"/>
                  <a:gd name="T2" fmla="*/ 100 w 3006"/>
                  <a:gd name="T3" fmla="*/ 929 h 2839"/>
                  <a:gd name="T4" fmla="*/ 127 w 3006"/>
                  <a:gd name="T5" fmla="*/ 1858 h 2839"/>
                  <a:gd name="T6" fmla="*/ 864 w 3006"/>
                  <a:gd name="T7" fmla="*/ 2561 h 2839"/>
                  <a:gd name="T8" fmla="*/ 2062 w 3006"/>
                  <a:gd name="T9" fmla="*/ 2733 h 2839"/>
                  <a:gd name="T10" fmla="*/ 2886 w 3006"/>
                  <a:gd name="T11" fmla="*/ 1922 h 2839"/>
                  <a:gd name="T12" fmla="*/ 2782 w 3006"/>
                  <a:gd name="T13" fmla="*/ 648 h 2839"/>
                  <a:gd name="T14" fmla="*/ 1626 w 3006"/>
                  <a:gd name="T15" fmla="*/ 75 h 2839"/>
                  <a:gd name="T16" fmla="*/ 578 w 3006"/>
                  <a:gd name="T17" fmla="*/ 196 h 28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06"/>
                  <a:gd name="T28" fmla="*/ 0 h 2839"/>
                  <a:gd name="T29" fmla="*/ 3006 w 3006"/>
                  <a:gd name="T30" fmla="*/ 2839 h 28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06" h="2839">
                    <a:moveTo>
                      <a:pt x="578" y="196"/>
                    </a:moveTo>
                    <a:cubicBezTo>
                      <a:pt x="324" y="338"/>
                      <a:pt x="175" y="652"/>
                      <a:pt x="100" y="929"/>
                    </a:cubicBezTo>
                    <a:cubicBezTo>
                      <a:pt x="25" y="1206"/>
                      <a:pt x="0" y="1586"/>
                      <a:pt x="127" y="1858"/>
                    </a:cubicBezTo>
                    <a:cubicBezTo>
                      <a:pt x="254" y="2130"/>
                      <a:pt x="542" y="2415"/>
                      <a:pt x="864" y="2561"/>
                    </a:cubicBezTo>
                    <a:cubicBezTo>
                      <a:pt x="1186" y="2707"/>
                      <a:pt x="1725" y="2839"/>
                      <a:pt x="2062" y="2733"/>
                    </a:cubicBezTo>
                    <a:cubicBezTo>
                      <a:pt x="2399" y="2627"/>
                      <a:pt x="2766" y="2269"/>
                      <a:pt x="2886" y="1922"/>
                    </a:cubicBezTo>
                    <a:cubicBezTo>
                      <a:pt x="3006" y="1575"/>
                      <a:pt x="2992" y="956"/>
                      <a:pt x="2782" y="648"/>
                    </a:cubicBezTo>
                    <a:cubicBezTo>
                      <a:pt x="2572" y="340"/>
                      <a:pt x="1993" y="150"/>
                      <a:pt x="1626" y="75"/>
                    </a:cubicBezTo>
                    <a:cubicBezTo>
                      <a:pt x="1259" y="0"/>
                      <a:pt x="832" y="54"/>
                      <a:pt x="578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FF0000">
                      <a:alpha val="21999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7" name="Freeform 221">
                <a:extLst>
                  <a:ext uri="{FF2B5EF4-FFF2-40B4-BE49-F238E27FC236}">
                    <a16:creationId xmlns:a16="http://schemas.microsoft.com/office/drawing/2014/main" id="{CCB9DBDD-3BC8-E044-B412-1DE848100F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" y="112"/>
                <a:ext cx="2550" cy="2251"/>
              </a:xfrm>
              <a:custGeom>
                <a:avLst/>
                <a:gdLst>
                  <a:gd name="T0" fmla="*/ 5 w 2550"/>
                  <a:gd name="T1" fmla="*/ 922 h 2251"/>
                  <a:gd name="T2" fmla="*/ 142 w 2550"/>
                  <a:gd name="T3" fmla="*/ 613 h 2251"/>
                  <a:gd name="T4" fmla="*/ 337 w 2550"/>
                  <a:gd name="T5" fmla="*/ 374 h 2251"/>
                  <a:gd name="T6" fmla="*/ 844 w 2550"/>
                  <a:gd name="T7" fmla="*/ 34 h 2251"/>
                  <a:gd name="T8" fmla="*/ 1771 w 2550"/>
                  <a:gd name="T9" fmla="*/ 172 h 2251"/>
                  <a:gd name="T10" fmla="*/ 2428 w 2550"/>
                  <a:gd name="T11" fmla="*/ 829 h 2251"/>
                  <a:gd name="T12" fmla="*/ 2491 w 2550"/>
                  <a:gd name="T13" fmla="*/ 1670 h 2251"/>
                  <a:gd name="T14" fmla="*/ 2073 w 2550"/>
                  <a:gd name="T15" fmla="*/ 2180 h 2251"/>
                  <a:gd name="T16" fmla="*/ 1437 w 2550"/>
                  <a:gd name="T17" fmla="*/ 2097 h 2251"/>
                  <a:gd name="T18" fmla="*/ 1287 w 2550"/>
                  <a:gd name="T19" fmla="*/ 1509 h 2251"/>
                  <a:gd name="T20" fmla="*/ 1615 w 2550"/>
                  <a:gd name="T21" fmla="*/ 1129 h 2251"/>
                  <a:gd name="T22" fmla="*/ 1989 w 2550"/>
                  <a:gd name="T23" fmla="*/ 956 h 2251"/>
                  <a:gd name="T24" fmla="*/ 1990 w 2550"/>
                  <a:gd name="T25" fmla="*/ 645 h 2251"/>
                  <a:gd name="T26" fmla="*/ 1643 w 2550"/>
                  <a:gd name="T27" fmla="*/ 380 h 2251"/>
                  <a:gd name="T28" fmla="*/ 1344 w 2550"/>
                  <a:gd name="T29" fmla="*/ 634 h 2251"/>
                  <a:gd name="T30" fmla="*/ 1235 w 2550"/>
                  <a:gd name="T31" fmla="*/ 1308 h 2251"/>
                  <a:gd name="T32" fmla="*/ 585 w 2550"/>
                  <a:gd name="T33" fmla="*/ 1555 h 2251"/>
                  <a:gd name="T34" fmla="*/ 116 w 2550"/>
                  <a:gd name="T35" fmla="*/ 1256 h 2251"/>
                  <a:gd name="T36" fmla="*/ 5 w 2550"/>
                  <a:gd name="T37" fmla="*/ 922 h 2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0"/>
                  <a:gd name="T58" fmla="*/ 0 h 2251"/>
                  <a:gd name="T59" fmla="*/ 2550 w 2550"/>
                  <a:gd name="T60" fmla="*/ 2251 h 2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0" h="2251">
                    <a:moveTo>
                      <a:pt x="5" y="922"/>
                    </a:moveTo>
                    <a:cubicBezTo>
                      <a:pt x="9" y="815"/>
                      <a:pt x="87" y="704"/>
                      <a:pt x="142" y="613"/>
                    </a:cubicBezTo>
                    <a:cubicBezTo>
                      <a:pt x="197" y="522"/>
                      <a:pt x="220" y="471"/>
                      <a:pt x="337" y="374"/>
                    </a:cubicBezTo>
                    <a:cubicBezTo>
                      <a:pt x="454" y="277"/>
                      <a:pt x="605" y="68"/>
                      <a:pt x="844" y="34"/>
                    </a:cubicBezTo>
                    <a:cubicBezTo>
                      <a:pt x="1083" y="0"/>
                      <a:pt x="1507" y="40"/>
                      <a:pt x="1771" y="172"/>
                    </a:cubicBezTo>
                    <a:cubicBezTo>
                      <a:pt x="2035" y="304"/>
                      <a:pt x="2308" y="579"/>
                      <a:pt x="2428" y="829"/>
                    </a:cubicBezTo>
                    <a:cubicBezTo>
                      <a:pt x="2548" y="1079"/>
                      <a:pt x="2550" y="1445"/>
                      <a:pt x="2491" y="1670"/>
                    </a:cubicBezTo>
                    <a:cubicBezTo>
                      <a:pt x="2432" y="1895"/>
                      <a:pt x="2249" y="2109"/>
                      <a:pt x="2073" y="2180"/>
                    </a:cubicBezTo>
                    <a:cubicBezTo>
                      <a:pt x="1897" y="2251"/>
                      <a:pt x="1568" y="2209"/>
                      <a:pt x="1437" y="2097"/>
                    </a:cubicBezTo>
                    <a:cubicBezTo>
                      <a:pt x="1306" y="1985"/>
                      <a:pt x="1257" y="1670"/>
                      <a:pt x="1287" y="1509"/>
                    </a:cubicBezTo>
                    <a:cubicBezTo>
                      <a:pt x="1317" y="1348"/>
                      <a:pt x="1498" y="1221"/>
                      <a:pt x="1615" y="1129"/>
                    </a:cubicBezTo>
                    <a:cubicBezTo>
                      <a:pt x="1732" y="1037"/>
                      <a:pt x="1926" y="1037"/>
                      <a:pt x="1989" y="956"/>
                    </a:cubicBezTo>
                    <a:cubicBezTo>
                      <a:pt x="2052" y="875"/>
                      <a:pt x="2048" y="741"/>
                      <a:pt x="1990" y="645"/>
                    </a:cubicBezTo>
                    <a:cubicBezTo>
                      <a:pt x="1932" y="549"/>
                      <a:pt x="1751" y="382"/>
                      <a:pt x="1643" y="380"/>
                    </a:cubicBezTo>
                    <a:cubicBezTo>
                      <a:pt x="1535" y="378"/>
                      <a:pt x="1412" y="479"/>
                      <a:pt x="1344" y="634"/>
                    </a:cubicBezTo>
                    <a:cubicBezTo>
                      <a:pt x="1276" y="789"/>
                      <a:pt x="1362" y="1154"/>
                      <a:pt x="1235" y="1308"/>
                    </a:cubicBezTo>
                    <a:cubicBezTo>
                      <a:pt x="1108" y="1462"/>
                      <a:pt x="771" y="1564"/>
                      <a:pt x="585" y="1555"/>
                    </a:cubicBezTo>
                    <a:cubicBezTo>
                      <a:pt x="399" y="1546"/>
                      <a:pt x="213" y="1361"/>
                      <a:pt x="116" y="1256"/>
                    </a:cubicBezTo>
                    <a:cubicBezTo>
                      <a:pt x="19" y="1151"/>
                      <a:pt x="0" y="1029"/>
                      <a:pt x="5" y="92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610061">
                      <a:alpha val="57999"/>
                    </a:srgbClr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7" name="Group 101">
              <a:extLst>
                <a:ext uri="{FF2B5EF4-FFF2-40B4-BE49-F238E27FC236}">
                  <a16:creationId xmlns:a16="http://schemas.microsoft.com/office/drawing/2014/main" id="{23645568-6B47-4346-B635-4C983FDA2A3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7095" y="3161603"/>
              <a:ext cx="960365" cy="761547"/>
              <a:chOff x="241" y="-3"/>
              <a:chExt cx="3007" cy="2839"/>
            </a:xfrm>
          </p:grpSpPr>
          <p:sp>
            <p:nvSpPr>
              <p:cNvPr id="258" name="Freeform 102">
                <a:extLst>
                  <a:ext uri="{FF2B5EF4-FFF2-40B4-BE49-F238E27FC236}">
                    <a16:creationId xmlns:a16="http://schemas.microsoft.com/office/drawing/2014/main" id="{FBAFEC4B-2A5A-B843-B8EB-9B2A8D2EAA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" y="-3"/>
                <a:ext cx="3006" cy="2839"/>
              </a:xfrm>
              <a:custGeom>
                <a:avLst/>
                <a:gdLst>
                  <a:gd name="T0" fmla="*/ 578 w 3006"/>
                  <a:gd name="T1" fmla="*/ 196 h 2839"/>
                  <a:gd name="T2" fmla="*/ 100 w 3006"/>
                  <a:gd name="T3" fmla="*/ 929 h 2839"/>
                  <a:gd name="T4" fmla="*/ 127 w 3006"/>
                  <a:gd name="T5" fmla="*/ 1858 h 2839"/>
                  <a:gd name="T6" fmla="*/ 864 w 3006"/>
                  <a:gd name="T7" fmla="*/ 2561 h 2839"/>
                  <a:gd name="T8" fmla="*/ 2062 w 3006"/>
                  <a:gd name="T9" fmla="*/ 2733 h 2839"/>
                  <a:gd name="T10" fmla="*/ 2886 w 3006"/>
                  <a:gd name="T11" fmla="*/ 1922 h 2839"/>
                  <a:gd name="T12" fmla="*/ 2782 w 3006"/>
                  <a:gd name="T13" fmla="*/ 648 h 2839"/>
                  <a:gd name="T14" fmla="*/ 1626 w 3006"/>
                  <a:gd name="T15" fmla="*/ 75 h 2839"/>
                  <a:gd name="T16" fmla="*/ 578 w 3006"/>
                  <a:gd name="T17" fmla="*/ 196 h 28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06"/>
                  <a:gd name="T28" fmla="*/ 0 h 2839"/>
                  <a:gd name="T29" fmla="*/ 3006 w 3006"/>
                  <a:gd name="T30" fmla="*/ 2839 h 28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06" h="2839">
                    <a:moveTo>
                      <a:pt x="578" y="196"/>
                    </a:moveTo>
                    <a:cubicBezTo>
                      <a:pt x="324" y="338"/>
                      <a:pt x="175" y="652"/>
                      <a:pt x="100" y="929"/>
                    </a:cubicBezTo>
                    <a:cubicBezTo>
                      <a:pt x="25" y="1206"/>
                      <a:pt x="0" y="1586"/>
                      <a:pt x="127" y="1858"/>
                    </a:cubicBezTo>
                    <a:cubicBezTo>
                      <a:pt x="254" y="2130"/>
                      <a:pt x="542" y="2415"/>
                      <a:pt x="864" y="2561"/>
                    </a:cubicBezTo>
                    <a:cubicBezTo>
                      <a:pt x="1186" y="2707"/>
                      <a:pt x="1725" y="2839"/>
                      <a:pt x="2062" y="2733"/>
                    </a:cubicBezTo>
                    <a:cubicBezTo>
                      <a:pt x="2399" y="2627"/>
                      <a:pt x="2766" y="2269"/>
                      <a:pt x="2886" y="1922"/>
                    </a:cubicBezTo>
                    <a:cubicBezTo>
                      <a:pt x="3006" y="1575"/>
                      <a:pt x="2992" y="956"/>
                      <a:pt x="2782" y="648"/>
                    </a:cubicBezTo>
                    <a:cubicBezTo>
                      <a:pt x="2572" y="340"/>
                      <a:pt x="1993" y="150"/>
                      <a:pt x="1626" y="75"/>
                    </a:cubicBezTo>
                    <a:cubicBezTo>
                      <a:pt x="1259" y="0"/>
                      <a:pt x="832" y="54"/>
                      <a:pt x="578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D5B9"/>
                  </a:gs>
                </a:gsLst>
                <a:lin ang="5400000" scaled="1"/>
              </a:gradFill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03">
                <a:extLst>
                  <a:ext uri="{FF2B5EF4-FFF2-40B4-BE49-F238E27FC236}">
                    <a16:creationId xmlns:a16="http://schemas.microsoft.com/office/drawing/2014/main" id="{AC11B19D-B011-0745-9037-F7F513C4A2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8" y="1297"/>
                <a:ext cx="479" cy="453"/>
              </a:xfrm>
              <a:custGeom>
                <a:avLst/>
                <a:gdLst>
                  <a:gd name="T0" fmla="*/ 441 w 479"/>
                  <a:gd name="T1" fmla="*/ 5 h 453"/>
                  <a:gd name="T2" fmla="*/ 200 w 479"/>
                  <a:gd name="T3" fmla="*/ 39 h 453"/>
                  <a:gd name="T4" fmla="*/ 19 w 479"/>
                  <a:gd name="T5" fmla="*/ 219 h 453"/>
                  <a:gd name="T6" fmla="*/ 83 w 479"/>
                  <a:gd name="T7" fmla="*/ 418 h 453"/>
                  <a:gd name="T8" fmla="*/ 87 w 479"/>
                  <a:gd name="T9" fmla="*/ 431 h 453"/>
                  <a:gd name="T10" fmla="*/ 150 w 479"/>
                  <a:gd name="T11" fmla="*/ 422 h 453"/>
                  <a:gd name="T12" fmla="*/ 77 w 479"/>
                  <a:gd name="T13" fmla="*/ 300 h 453"/>
                  <a:gd name="T14" fmla="*/ 77 w 479"/>
                  <a:gd name="T15" fmla="*/ 285 h 453"/>
                  <a:gd name="T16" fmla="*/ 133 w 479"/>
                  <a:gd name="T17" fmla="*/ 146 h 453"/>
                  <a:gd name="T18" fmla="*/ 289 w 479"/>
                  <a:gd name="T19" fmla="*/ 66 h 453"/>
                  <a:gd name="T20" fmla="*/ 430 w 479"/>
                  <a:gd name="T21" fmla="*/ 64 h 453"/>
                  <a:gd name="T22" fmla="*/ 441 w 479"/>
                  <a:gd name="T23" fmla="*/ 5 h 4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9"/>
                  <a:gd name="T37" fmla="*/ 0 h 453"/>
                  <a:gd name="T38" fmla="*/ 479 w 479"/>
                  <a:gd name="T39" fmla="*/ 453 h 4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9" h="453">
                    <a:moveTo>
                      <a:pt x="441" y="5"/>
                    </a:moveTo>
                    <a:cubicBezTo>
                      <a:pt x="403" y="0"/>
                      <a:pt x="270" y="2"/>
                      <a:pt x="200" y="39"/>
                    </a:cubicBezTo>
                    <a:cubicBezTo>
                      <a:pt x="130" y="74"/>
                      <a:pt x="38" y="156"/>
                      <a:pt x="19" y="219"/>
                    </a:cubicBezTo>
                    <a:cubicBezTo>
                      <a:pt x="0" y="282"/>
                      <a:pt x="72" y="383"/>
                      <a:pt x="83" y="418"/>
                    </a:cubicBezTo>
                    <a:cubicBezTo>
                      <a:pt x="94" y="453"/>
                      <a:pt x="76" y="430"/>
                      <a:pt x="87" y="431"/>
                    </a:cubicBezTo>
                    <a:cubicBezTo>
                      <a:pt x="98" y="432"/>
                      <a:pt x="152" y="444"/>
                      <a:pt x="150" y="422"/>
                    </a:cubicBezTo>
                    <a:cubicBezTo>
                      <a:pt x="148" y="400"/>
                      <a:pt x="89" y="323"/>
                      <a:pt x="77" y="300"/>
                    </a:cubicBezTo>
                    <a:cubicBezTo>
                      <a:pt x="65" y="277"/>
                      <a:pt x="68" y="311"/>
                      <a:pt x="77" y="285"/>
                    </a:cubicBezTo>
                    <a:cubicBezTo>
                      <a:pt x="86" y="259"/>
                      <a:pt x="97" y="183"/>
                      <a:pt x="133" y="146"/>
                    </a:cubicBezTo>
                    <a:cubicBezTo>
                      <a:pt x="168" y="110"/>
                      <a:pt x="239" y="81"/>
                      <a:pt x="289" y="66"/>
                    </a:cubicBezTo>
                    <a:cubicBezTo>
                      <a:pt x="338" y="53"/>
                      <a:pt x="407" y="74"/>
                      <a:pt x="430" y="64"/>
                    </a:cubicBezTo>
                    <a:cubicBezTo>
                      <a:pt x="455" y="54"/>
                      <a:pt x="479" y="9"/>
                      <a:pt x="441" y="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04">
                <a:extLst>
                  <a:ext uri="{FF2B5EF4-FFF2-40B4-BE49-F238E27FC236}">
                    <a16:creationId xmlns:a16="http://schemas.microsoft.com/office/drawing/2014/main" id="{2324ABD9-EE60-D141-BCA9-E259CCFB8C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61" y="1056"/>
                <a:ext cx="522" cy="454"/>
              </a:xfrm>
              <a:custGeom>
                <a:avLst/>
                <a:gdLst>
                  <a:gd name="T0" fmla="*/ 484 w 522"/>
                  <a:gd name="T1" fmla="*/ 437 h 454"/>
                  <a:gd name="T2" fmla="*/ 243 w 522"/>
                  <a:gd name="T3" fmla="*/ 403 h 454"/>
                  <a:gd name="T4" fmla="*/ 19 w 522"/>
                  <a:gd name="T5" fmla="*/ 131 h 454"/>
                  <a:gd name="T6" fmla="*/ 130 w 522"/>
                  <a:gd name="T7" fmla="*/ 11 h 454"/>
                  <a:gd name="T8" fmla="*/ 201 w 522"/>
                  <a:gd name="T9" fmla="*/ 66 h 454"/>
                  <a:gd name="T10" fmla="*/ 189 w 522"/>
                  <a:gd name="T11" fmla="*/ 154 h 454"/>
                  <a:gd name="T12" fmla="*/ 176 w 522"/>
                  <a:gd name="T13" fmla="*/ 296 h 454"/>
                  <a:gd name="T14" fmla="*/ 332 w 522"/>
                  <a:gd name="T15" fmla="*/ 376 h 454"/>
                  <a:gd name="T16" fmla="*/ 473 w 522"/>
                  <a:gd name="T17" fmla="*/ 378 h 454"/>
                  <a:gd name="T18" fmla="*/ 484 w 522"/>
                  <a:gd name="T19" fmla="*/ 437 h 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2"/>
                  <a:gd name="T31" fmla="*/ 0 h 454"/>
                  <a:gd name="T32" fmla="*/ 522 w 522"/>
                  <a:gd name="T33" fmla="*/ 454 h 4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2" h="454">
                    <a:moveTo>
                      <a:pt x="484" y="437"/>
                    </a:moveTo>
                    <a:cubicBezTo>
                      <a:pt x="446" y="442"/>
                      <a:pt x="320" y="454"/>
                      <a:pt x="243" y="403"/>
                    </a:cubicBezTo>
                    <a:cubicBezTo>
                      <a:pt x="166" y="352"/>
                      <a:pt x="38" y="196"/>
                      <a:pt x="19" y="131"/>
                    </a:cubicBezTo>
                    <a:cubicBezTo>
                      <a:pt x="0" y="66"/>
                      <a:pt x="100" y="22"/>
                      <a:pt x="130" y="11"/>
                    </a:cubicBezTo>
                    <a:cubicBezTo>
                      <a:pt x="160" y="0"/>
                      <a:pt x="191" y="42"/>
                      <a:pt x="201" y="66"/>
                    </a:cubicBezTo>
                    <a:cubicBezTo>
                      <a:pt x="211" y="90"/>
                      <a:pt x="193" y="116"/>
                      <a:pt x="189" y="154"/>
                    </a:cubicBezTo>
                    <a:cubicBezTo>
                      <a:pt x="185" y="192"/>
                      <a:pt x="152" y="259"/>
                      <a:pt x="176" y="296"/>
                    </a:cubicBezTo>
                    <a:cubicBezTo>
                      <a:pt x="200" y="333"/>
                      <a:pt x="282" y="361"/>
                      <a:pt x="332" y="376"/>
                    </a:cubicBezTo>
                    <a:cubicBezTo>
                      <a:pt x="381" y="389"/>
                      <a:pt x="450" y="368"/>
                      <a:pt x="473" y="378"/>
                    </a:cubicBezTo>
                    <a:cubicBezTo>
                      <a:pt x="498" y="388"/>
                      <a:pt x="522" y="433"/>
                      <a:pt x="484" y="437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05">
                <a:extLst>
                  <a:ext uri="{FF2B5EF4-FFF2-40B4-BE49-F238E27FC236}">
                    <a16:creationId xmlns:a16="http://schemas.microsoft.com/office/drawing/2014/main" id="{240B7C4A-F098-1548-AC18-33EFCD03E0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0011452" flipV="1">
                <a:off x="1256" y="884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06">
                <a:extLst>
                  <a:ext uri="{FF2B5EF4-FFF2-40B4-BE49-F238E27FC236}">
                    <a16:creationId xmlns:a16="http://schemas.microsoft.com/office/drawing/2014/main" id="{01EDF3C4-1D66-3445-A34E-EB793A01C6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0" y="252"/>
                <a:ext cx="375" cy="578"/>
              </a:xfrm>
              <a:custGeom>
                <a:avLst/>
                <a:gdLst>
                  <a:gd name="T0" fmla="*/ 29 w 375"/>
                  <a:gd name="T1" fmla="*/ 31 h 578"/>
                  <a:gd name="T2" fmla="*/ 167 w 375"/>
                  <a:gd name="T3" fmla="*/ 23 h 578"/>
                  <a:gd name="T4" fmla="*/ 230 w 375"/>
                  <a:gd name="T5" fmla="*/ 169 h 578"/>
                  <a:gd name="T6" fmla="*/ 357 w 375"/>
                  <a:gd name="T7" fmla="*/ 385 h 578"/>
                  <a:gd name="T8" fmla="*/ 340 w 375"/>
                  <a:gd name="T9" fmla="*/ 489 h 578"/>
                  <a:gd name="T10" fmla="*/ 156 w 375"/>
                  <a:gd name="T11" fmla="*/ 570 h 578"/>
                  <a:gd name="T12" fmla="*/ 104 w 375"/>
                  <a:gd name="T13" fmla="*/ 534 h 578"/>
                  <a:gd name="T14" fmla="*/ 144 w 375"/>
                  <a:gd name="T15" fmla="*/ 391 h 578"/>
                  <a:gd name="T16" fmla="*/ 242 w 375"/>
                  <a:gd name="T17" fmla="*/ 295 h 578"/>
                  <a:gd name="T18" fmla="*/ 167 w 375"/>
                  <a:gd name="T19" fmla="*/ 195 h 578"/>
                  <a:gd name="T20" fmla="*/ 104 w 375"/>
                  <a:gd name="T21" fmla="*/ 190 h 578"/>
                  <a:gd name="T22" fmla="*/ 12 w 375"/>
                  <a:gd name="T23" fmla="*/ 89 h 578"/>
                  <a:gd name="T24" fmla="*/ 29 w 375"/>
                  <a:gd name="T25" fmla="*/ 31 h 5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578"/>
                  <a:gd name="T41" fmla="*/ 375 w 375"/>
                  <a:gd name="T42" fmla="*/ 578 h 5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578">
                    <a:moveTo>
                      <a:pt x="29" y="31"/>
                    </a:moveTo>
                    <a:cubicBezTo>
                      <a:pt x="55" y="20"/>
                      <a:pt x="134" y="0"/>
                      <a:pt x="167" y="23"/>
                    </a:cubicBezTo>
                    <a:cubicBezTo>
                      <a:pt x="200" y="46"/>
                      <a:pt x="198" y="109"/>
                      <a:pt x="230" y="169"/>
                    </a:cubicBezTo>
                    <a:cubicBezTo>
                      <a:pt x="262" y="229"/>
                      <a:pt x="339" y="332"/>
                      <a:pt x="357" y="385"/>
                    </a:cubicBezTo>
                    <a:cubicBezTo>
                      <a:pt x="375" y="438"/>
                      <a:pt x="373" y="458"/>
                      <a:pt x="340" y="489"/>
                    </a:cubicBezTo>
                    <a:cubicBezTo>
                      <a:pt x="307" y="520"/>
                      <a:pt x="195" y="562"/>
                      <a:pt x="156" y="570"/>
                    </a:cubicBezTo>
                    <a:cubicBezTo>
                      <a:pt x="117" y="578"/>
                      <a:pt x="106" y="564"/>
                      <a:pt x="104" y="534"/>
                    </a:cubicBezTo>
                    <a:cubicBezTo>
                      <a:pt x="102" y="504"/>
                      <a:pt x="121" y="431"/>
                      <a:pt x="144" y="391"/>
                    </a:cubicBezTo>
                    <a:cubicBezTo>
                      <a:pt x="167" y="351"/>
                      <a:pt x="238" y="328"/>
                      <a:pt x="242" y="295"/>
                    </a:cubicBezTo>
                    <a:cubicBezTo>
                      <a:pt x="246" y="262"/>
                      <a:pt x="190" y="212"/>
                      <a:pt x="167" y="195"/>
                    </a:cubicBezTo>
                    <a:cubicBezTo>
                      <a:pt x="144" y="178"/>
                      <a:pt x="130" y="208"/>
                      <a:pt x="104" y="190"/>
                    </a:cubicBezTo>
                    <a:cubicBezTo>
                      <a:pt x="78" y="172"/>
                      <a:pt x="24" y="115"/>
                      <a:pt x="12" y="89"/>
                    </a:cubicBezTo>
                    <a:cubicBezTo>
                      <a:pt x="0" y="63"/>
                      <a:pt x="12" y="34"/>
                      <a:pt x="29" y="3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07">
                <a:extLst>
                  <a:ext uri="{FF2B5EF4-FFF2-40B4-BE49-F238E27FC236}">
                    <a16:creationId xmlns:a16="http://schemas.microsoft.com/office/drawing/2014/main" id="{A5F4849A-F9E4-4C46-9DEB-3C562BB236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4" y="1607"/>
                <a:ext cx="534" cy="417"/>
              </a:xfrm>
              <a:custGeom>
                <a:avLst/>
                <a:gdLst>
                  <a:gd name="T0" fmla="*/ 529 w 534"/>
                  <a:gd name="T1" fmla="*/ 38 h 417"/>
                  <a:gd name="T2" fmla="*/ 444 w 534"/>
                  <a:gd name="T3" fmla="*/ 358 h 417"/>
                  <a:gd name="T4" fmla="*/ 215 w 534"/>
                  <a:gd name="T5" fmla="*/ 392 h 417"/>
                  <a:gd name="T6" fmla="*/ 28 w 534"/>
                  <a:gd name="T7" fmla="*/ 273 h 417"/>
                  <a:gd name="T8" fmla="*/ 52 w 534"/>
                  <a:gd name="T9" fmla="*/ 215 h 417"/>
                  <a:gd name="T10" fmla="*/ 166 w 534"/>
                  <a:gd name="T11" fmla="*/ 320 h 417"/>
                  <a:gd name="T12" fmla="*/ 289 w 534"/>
                  <a:gd name="T13" fmla="*/ 226 h 417"/>
                  <a:gd name="T14" fmla="*/ 431 w 534"/>
                  <a:gd name="T15" fmla="*/ 170 h 417"/>
                  <a:gd name="T16" fmla="*/ 469 w 534"/>
                  <a:gd name="T17" fmla="*/ 33 h 417"/>
                  <a:gd name="T18" fmla="*/ 529 w 534"/>
                  <a:gd name="T19" fmla="*/ 38 h 4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4"/>
                  <a:gd name="T31" fmla="*/ 0 h 417"/>
                  <a:gd name="T32" fmla="*/ 534 w 534"/>
                  <a:gd name="T33" fmla="*/ 417 h 4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4" h="417">
                    <a:moveTo>
                      <a:pt x="529" y="38"/>
                    </a:moveTo>
                    <a:cubicBezTo>
                      <a:pt x="525" y="92"/>
                      <a:pt x="496" y="299"/>
                      <a:pt x="444" y="358"/>
                    </a:cubicBezTo>
                    <a:cubicBezTo>
                      <a:pt x="392" y="417"/>
                      <a:pt x="284" y="406"/>
                      <a:pt x="215" y="392"/>
                    </a:cubicBezTo>
                    <a:cubicBezTo>
                      <a:pt x="146" y="378"/>
                      <a:pt x="54" y="302"/>
                      <a:pt x="28" y="273"/>
                    </a:cubicBezTo>
                    <a:cubicBezTo>
                      <a:pt x="0" y="244"/>
                      <a:pt x="29" y="207"/>
                      <a:pt x="52" y="215"/>
                    </a:cubicBezTo>
                    <a:cubicBezTo>
                      <a:pt x="75" y="222"/>
                      <a:pt x="127" y="318"/>
                      <a:pt x="166" y="320"/>
                    </a:cubicBezTo>
                    <a:cubicBezTo>
                      <a:pt x="205" y="322"/>
                      <a:pt x="245" y="251"/>
                      <a:pt x="289" y="226"/>
                    </a:cubicBezTo>
                    <a:cubicBezTo>
                      <a:pt x="333" y="201"/>
                      <a:pt x="401" y="202"/>
                      <a:pt x="431" y="170"/>
                    </a:cubicBezTo>
                    <a:cubicBezTo>
                      <a:pt x="461" y="138"/>
                      <a:pt x="454" y="54"/>
                      <a:pt x="469" y="33"/>
                    </a:cubicBezTo>
                    <a:cubicBezTo>
                      <a:pt x="485" y="12"/>
                      <a:pt x="534" y="0"/>
                      <a:pt x="529" y="38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08">
                <a:extLst>
                  <a:ext uri="{FF2B5EF4-FFF2-40B4-BE49-F238E27FC236}">
                    <a16:creationId xmlns:a16="http://schemas.microsoft.com/office/drawing/2014/main" id="{35FBBF32-0195-8645-9808-94194E01EF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250469">
                <a:off x="2168" y="1281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09">
                <a:extLst>
                  <a:ext uri="{FF2B5EF4-FFF2-40B4-BE49-F238E27FC236}">
                    <a16:creationId xmlns:a16="http://schemas.microsoft.com/office/drawing/2014/main" id="{67C111B6-2F59-0847-8E9F-DC620F0A7D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9" y="275"/>
                <a:ext cx="437" cy="572"/>
              </a:xfrm>
              <a:custGeom>
                <a:avLst/>
                <a:gdLst>
                  <a:gd name="T0" fmla="*/ 397 w 437"/>
                  <a:gd name="T1" fmla="*/ 13 h 572"/>
                  <a:gd name="T2" fmla="*/ 173 w 437"/>
                  <a:gd name="T3" fmla="*/ 148 h 572"/>
                  <a:gd name="T4" fmla="*/ 29 w 437"/>
                  <a:gd name="T5" fmla="*/ 200 h 572"/>
                  <a:gd name="T6" fmla="*/ 40 w 437"/>
                  <a:gd name="T7" fmla="*/ 396 h 572"/>
                  <a:gd name="T8" fmla="*/ 270 w 437"/>
                  <a:gd name="T9" fmla="*/ 552 h 572"/>
                  <a:gd name="T10" fmla="*/ 322 w 437"/>
                  <a:gd name="T11" fmla="*/ 516 h 572"/>
                  <a:gd name="T12" fmla="*/ 207 w 437"/>
                  <a:gd name="T13" fmla="*/ 413 h 572"/>
                  <a:gd name="T14" fmla="*/ 259 w 437"/>
                  <a:gd name="T15" fmla="*/ 280 h 572"/>
                  <a:gd name="T16" fmla="*/ 259 w 437"/>
                  <a:gd name="T17" fmla="*/ 177 h 572"/>
                  <a:gd name="T18" fmla="*/ 414 w 437"/>
                  <a:gd name="T19" fmla="*/ 71 h 572"/>
                  <a:gd name="T20" fmla="*/ 397 w 437"/>
                  <a:gd name="T21" fmla="*/ 13 h 5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7"/>
                  <a:gd name="T34" fmla="*/ 0 h 572"/>
                  <a:gd name="T35" fmla="*/ 437 w 437"/>
                  <a:gd name="T36" fmla="*/ 572 h 5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7" h="572">
                    <a:moveTo>
                      <a:pt x="397" y="13"/>
                    </a:moveTo>
                    <a:cubicBezTo>
                      <a:pt x="357" y="26"/>
                      <a:pt x="234" y="117"/>
                      <a:pt x="173" y="148"/>
                    </a:cubicBezTo>
                    <a:cubicBezTo>
                      <a:pt x="112" y="179"/>
                      <a:pt x="51" y="159"/>
                      <a:pt x="29" y="200"/>
                    </a:cubicBezTo>
                    <a:cubicBezTo>
                      <a:pt x="7" y="241"/>
                      <a:pt x="0" y="337"/>
                      <a:pt x="40" y="396"/>
                    </a:cubicBezTo>
                    <a:cubicBezTo>
                      <a:pt x="80" y="455"/>
                      <a:pt x="223" y="532"/>
                      <a:pt x="270" y="552"/>
                    </a:cubicBezTo>
                    <a:cubicBezTo>
                      <a:pt x="317" y="572"/>
                      <a:pt x="332" y="539"/>
                      <a:pt x="322" y="516"/>
                    </a:cubicBezTo>
                    <a:cubicBezTo>
                      <a:pt x="312" y="493"/>
                      <a:pt x="217" y="452"/>
                      <a:pt x="207" y="413"/>
                    </a:cubicBezTo>
                    <a:cubicBezTo>
                      <a:pt x="197" y="374"/>
                      <a:pt x="250" y="319"/>
                      <a:pt x="259" y="280"/>
                    </a:cubicBezTo>
                    <a:cubicBezTo>
                      <a:pt x="268" y="241"/>
                      <a:pt x="233" y="212"/>
                      <a:pt x="259" y="177"/>
                    </a:cubicBezTo>
                    <a:cubicBezTo>
                      <a:pt x="285" y="142"/>
                      <a:pt x="391" y="98"/>
                      <a:pt x="414" y="71"/>
                    </a:cubicBezTo>
                    <a:cubicBezTo>
                      <a:pt x="437" y="44"/>
                      <a:pt x="433" y="0"/>
                      <a:pt x="397" y="1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10">
                <a:extLst>
                  <a:ext uri="{FF2B5EF4-FFF2-40B4-BE49-F238E27FC236}">
                    <a16:creationId xmlns:a16="http://schemas.microsoft.com/office/drawing/2014/main" id="{73DED5EE-194D-8B47-80B1-8240307F20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541503" flipV="1">
                <a:off x="2175" y="1852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11">
                <a:extLst>
                  <a:ext uri="{FF2B5EF4-FFF2-40B4-BE49-F238E27FC236}">
                    <a16:creationId xmlns:a16="http://schemas.microsoft.com/office/drawing/2014/main" id="{629B5911-3943-2B40-ABE6-50A158064D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28" y="1594"/>
                <a:ext cx="319" cy="558"/>
              </a:xfrm>
              <a:custGeom>
                <a:avLst/>
                <a:gdLst>
                  <a:gd name="T0" fmla="*/ 36 w 319"/>
                  <a:gd name="T1" fmla="*/ 13 h 558"/>
                  <a:gd name="T2" fmla="*/ 237 w 319"/>
                  <a:gd name="T3" fmla="*/ 151 h 558"/>
                  <a:gd name="T4" fmla="*/ 318 w 319"/>
                  <a:gd name="T5" fmla="*/ 393 h 558"/>
                  <a:gd name="T6" fmla="*/ 246 w 319"/>
                  <a:gd name="T7" fmla="*/ 544 h 558"/>
                  <a:gd name="T8" fmla="*/ 140 w 319"/>
                  <a:gd name="T9" fmla="*/ 479 h 558"/>
                  <a:gd name="T10" fmla="*/ 175 w 319"/>
                  <a:gd name="T11" fmla="*/ 379 h 558"/>
                  <a:gd name="T12" fmla="*/ 249 w 319"/>
                  <a:gd name="T13" fmla="*/ 277 h 558"/>
                  <a:gd name="T14" fmla="*/ 145 w 319"/>
                  <a:gd name="T15" fmla="*/ 136 h 558"/>
                  <a:gd name="T16" fmla="*/ 19 w 319"/>
                  <a:gd name="T17" fmla="*/ 71 h 558"/>
                  <a:gd name="T18" fmla="*/ 36 w 319"/>
                  <a:gd name="T19" fmla="*/ 13 h 5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9"/>
                  <a:gd name="T31" fmla="*/ 0 h 558"/>
                  <a:gd name="T32" fmla="*/ 319 w 319"/>
                  <a:gd name="T33" fmla="*/ 558 h 5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9" h="558">
                    <a:moveTo>
                      <a:pt x="36" y="13"/>
                    </a:moveTo>
                    <a:cubicBezTo>
                      <a:pt x="72" y="26"/>
                      <a:pt x="190" y="87"/>
                      <a:pt x="237" y="151"/>
                    </a:cubicBezTo>
                    <a:cubicBezTo>
                      <a:pt x="284" y="214"/>
                      <a:pt x="317" y="328"/>
                      <a:pt x="318" y="393"/>
                    </a:cubicBezTo>
                    <a:cubicBezTo>
                      <a:pt x="319" y="458"/>
                      <a:pt x="276" y="530"/>
                      <a:pt x="246" y="544"/>
                    </a:cubicBezTo>
                    <a:cubicBezTo>
                      <a:pt x="216" y="558"/>
                      <a:pt x="152" y="506"/>
                      <a:pt x="140" y="479"/>
                    </a:cubicBezTo>
                    <a:cubicBezTo>
                      <a:pt x="128" y="452"/>
                      <a:pt x="157" y="413"/>
                      <a:pt x="175" y="379"/>
                    </a:cubicBezTo>
                    <a:cubicBezTo>
                      <a:pt x="193" y="345"/>
                      <a:pt x="254" y="317"/>
                      <a:pt x="249" y="277"/>
                    </a:cubicBezTo>
                    <a:cubicBezTo>
                      <a:pt x="244" y="237"/>
                      <a:pt x="183" y="171"/>
                      <a:pt x="145" y="136"/>
                    </a:cubicBezTo>
                    <a:cubicBezTo>
                      <a:pt x="107" y="102"/>
                      <a:pt x="36" y="90"/>
                      <a:pt x="19" y="71"/>
                    </a:cubicBezTo>
                    <a:cubicBezTo>
                      <a:pt x="2" y="51"/>
                      <a:pt x="0" y="0"/>
                      <a:pt x="36" y="1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12">
                <a:extLst>
                  <a:ext uri="{FF2B5EF4-FFF2-40B4-BE49-F238E27FC236}">
                    <a16:creationId xmlns:a16="http://schemas.microsoft.com/office/drawing/2014/main" id="{8F8FD1BE-33C6-AF4E-AFE1-114F1C9AA0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5" y="709"/>
                <a:ext cx="466" cy="509"/>
              </a:xfrm>
              <a:custGeom>
                <a:avLst/>
                <a:gdLst>
                  <a:gd name="T0" fmla="*/ 150 w 466"/>
                  <a:gd name="T1" fmla="*/ 485 h 509"/>
                  <a:gd name="T2" fmla="*/ 58 w 466"/>
                  <a:gd name="T3" fmla="*/ 312 h 509"/>
                  <a:gd name="T4" fmla="*/ 1 w 466"/>
                  <a:gd name="T5" fmla="*/ 208 h 509"/>
                  <a:gd name="T6" fmla="*/ 64 w 466"/>
                  <a:gd name="T7" fmla="*/ 128 h 509"/>
                  <a:gd name="T8" fmla="*/ 133 w 466"/>
                  <a:gd name="T9" fmla="*/ 139 h 509"/>
                  <a:gd name="T10" fmla="*/ 202 w 466"/>
                  <a:gd name="T11" fmla="*/ 36 h 509"/>
                  <a:gd name="T12" fmla="*/ 426 w 466"/>
                  <a:gd name="T13" fmla="*/ 5 h 509"/>
                  <a:gd name="T14" fmla="*/ 440 w 466"/>
                  <a:gd name="T15" fmla="*/ 66 h 509"/>
                  <a:gd name="T16" fmla="*/ 300 w 466"/>
                  <a:gd name="T17" fmla="*/ 70 h 509"/>
                  <a:gd name="T18" fmla="*/ 208 w 466"/>
                  <a:gd name="T19" fmla="*/ 180 h 509"/>
                  <a:gd name="T20" fmla="*/ 155 w 466"/>
                  <a:gd name="T21" fmla="*/ 320 h 509"/>
                  <a:gd name="T22" fmla="*/ 202 w 466"/>
                  <a:gd name="T23" fmla="*/ 454 h 509"/>
                  <a:gd name="T24" fmla="*/ 150 w 466"/>
                  <a:gd name="T25" fmla="*/ 485 h 5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509"/>
                  <a:gd name="T41" fmla="*/ 466 w 466"/>
                  <a:gd name="T42" fmla="*/ 509 h 5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509">
                    <a:moveTo>
                      <a:pt x="150" y="485"/>
                    </a:moveTo>
                    <a:cubicBezTo>
                      <a:pt x="126" y="461"/>
                      <a:pt x="83" y="358"/>
                      <a:pt x="58" y="312"/>
                    </a:cubicBezTo>
                    <a:cubicBezTo>
                      <a:pt x="33" y="266"/>
                      <a:pt x="0" y="239"/>
                      <a:pt x="1" y="208"/>
                    </a:cubicBezTo>
                    <a:cubicBezTo>
                      <a:pt x="2" y="177"/>
                      <a:pt x="42" y="140"/>
                      <a:pt x="64" y="128"/>
                    </a:cubicBezTo>
                    <a:cubicBezTo>
                      <a:pt x="86" y="116"/>
                      <a:pt x="110" y="154"/>
                      <a:pt x="133" y="139"/>
                    </a:cubicBezTo>
                    <a:cubicBezTo>
                      <a:pt x="156" y="124"/>
                      <a:pt x="153" y="58"/>
                      <a:pt x="202" y="36"/>
                    </a:cubicBezTo>
                    <a:cubicBezTo>
                      <a:pt x="251" y="14"/>
                      <a:pt x="386" y="0"/>
                      <a:pt x="426" y="5"/>
                    </a:cubicBezTo>
                    <a:cubicBezTo>
                      <a:pt x="466" y="10"/>
                      <a:pt x="461" y="55"/>
                      <a:pt x="440" y="66"/>
                    </a:cubicBezTo>
                    <a:cubicBezTo>
                      <a:pt x="419" y="77"/>
                      <a:pt x="339" y="51"/>
                      <a:pt x="300" y="70"/>
                    </a:cubicBezTo>
                    <a:cubicBezTo>
                      <a:pt x="261" y="89"/>
                      <a:pt x="232" y="138"/>
                      <a:pt x="208" y="180"/>
                    </a:cubicBezTo>
                    <a:cubicBezTo>
                      <a:pt x="184" y="222"/>
                      <a:pt x="156" y="274"/>
                      <a:pt x="155" y="320"/>
                    </a:cubicBezTo>
                    <a:cubicBezTo>
                      <a:pt x="154" y="366"/>
                      <a:pt x="203" y="428"/>
                      <a:pt x="202" y="454"/>
                    </a:cubicBezTo>
                    <a:cubicBezTo>
                      <a:pt x="201" y="480"/>
                      <a:pt x="174" y="509"/>
                      <a:pt x="150" y="48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13">
                <a:extLst>
                  <a:ext uri="{FF2B5EF4-FFF2-40B4-BE49-F238E27FC236}">
                    <a16:creationId xmlns:a16="http://schemas.microsoft.com/office/drawing/2014/main" id="{CD944391-CEA3-A64A-9823-50A4B0DB13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8" y="946"/>
                <a:ext cx="578" cy="376"/>
              </a:xfrm>
              <a:custGeom>
                <a:avLst/>
                <a:gdLst>
                  <a:gd name="T0" fmla="*/ 27 w 578"/>
                  <a:gd name="T1" fmla="*/ 167 h 376"/>
                  <a:gd name="T2" fmla="*/ 287 w 578"/>
                  <a:gd name="T3" fmla="*/ 339 h 376"/>
                  <a:gd name="T4" fmla="*/ 454 w 578"/>
                  <a:gd name="T5" fmla="*/ 328 h 376"/>
                  <a:gd name="T6" fmla="*/ 568 w 578"/>
                  <a:gd name="T7" fmla="*/ 52 h 376"/>
                  <a:gd name="T8" fmla="*/ 514 w 578"/>
                  <a:gd name="T9" fmla="*/ 20 h 376"/>
                  <a:gd name="T10" fmla="*/ 486 w 578"/>
                  <a:gd name="T11" fmla="*/ 172 h 376"/>
                  <a:gd name="T12" fmla="*/ 344 w 578"/>
                  <a:gd name="T13" fmla="*/ 143 h 376"/>
                  <a:gd name="T14" fmla="*/ 184 w 578"/>
                  <a:gd name="T15" fmla="*/ 213 h 376"/>
                  <a:gd name="T16" fmla="*/ 72 w 578"/>
                  <a:gd name="T17" fmla="*/ 126 h 376"/>
                  <a:gd name="T18" fmla="*/ 27 w 578"/>
                  <a:gd name="T19" fmla="*/ 167 h 3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76"/>
                  <a:gd name="T32" fmla="*/ 578 w 578"/>
                  <a:gd name="T33" fmla="*/ 376 h 3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76">
                    <a:moveTo>
                      <a:pt x="27" y="167"/>
                    </a:moveTo>
                    <a:cubicBezTo>
                      <a:pt x="63" y="202"/>
                      <a:pt x="216" y="312"/>
                      <a:pt x="287" y="339"/>
                    </a:cubicBezTo>
                    <a:cubicBezTo>
                      <a:pt x="358" y="366"/>
                      <a:pt x="407" y="376"/>
                      <a:pt x="454" y="328"/>
                    </a:cubicBezTo>
                    <a:cubicBezTo>
                      <a:pt x="501" y="280"/>
                      <a:pt x="558" y="103"/>
                      <a:pt x="568" y="52"/>
                    </a:cubicBezTo>
                    <a:cubicBezTo>
                      <a:pt x="578" y="1"/>
                      <a:pt x="528" y="0"/>
                      <a:pt x="514" y="20"/>
                    </a:cubicBezTo>
                    <a:cubicBezTo>
                      <a:pt x="500" y="40"/>
                      <a:pt x="514" y="152"/>
                      <a:pt x="486" y="172"/>
                    </a:cubicBezTo>
                    <a:cubicBezTo>
                      <a:pt x="458" y="192"/>
                      <a:pt x="394" y="136"/>
                      <a:pt x="344" y="143"/>
                    </a:cubicBezTo>
                    <a:cubicBezTo>
                      <a:pt x="294" y="150"/>
                      <a:pt x="229" y="216"/>
                      <a:pt x="184" y="213"/>
                    </a:cubicBezTo>
                    <a:cubicBezTo>
                      <a:pt x="139" y="210"/>
                      <a:pt x="96" y="134"/>
                      <a:pt x="72" y="126"/>
                    </a:cubicBezTo>
                    <a:cubicBezTo>
                      <a:pt x="47" y="120"/>
                      <a:pt x="0" y="140"/>
                      <a:pt x="27" y="167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14">
                <a:extLst>
                  <a:ext uri="{FF2B5EF4-FFF2-40B4-BE49-F238E27FC236}">
                    <a16:creationId xmlns:a16="http://schemas.microsoft.com/office/drawing/2014/main" id="{867CC137-B40D-3C48-9AF6-18A937A46B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588548">
                <a:off x="484" y="718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15">
                <a:extLst>
                  <a:ext uri="{FF2B5EF4-FFF2-40B4-BE49-F238E27FC236}">
                    <a16:creationId xmlns:a16="http://schemas.microsoft.com/office/drawing/2014/main" id="{AA9F8D4A-649C-CF44-9F86-B7837166EF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591453">
                <a:off x="713" y="1056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16">
                <a:extLst>
                  <a:ext uri="{FF2B5EF4-FFF2-40B4-BE49-F238E27FC236}">
                    <a16:creationId xmlns:a16="http://schemas.microsoft.com/office/drawing/2014/main" id="{8DEF731F-D389-E44A-9957-925AC87364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34" y="83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17">
                <a:extLst>
                  <a:ext uri="{FF2B5EF4-FFF2-40B4-BE49-F238E27FC236}">
                    <a16:creationId xmlns:a16="http://schemas.microsoft.com/office/drawing/2014/main" id="{2E8691C5-00E9-B348-B66A-F5C41BC51A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1" y="203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18">
                <a:extLst>
                  <a:ext uri="{FF2B5EF4-FFF2-40B4-BE49-F238E27FC236}">
                    <a16:creationId xmlns:a16="http://schemas.microsoft.com/office/drawing/2014/main" id="{4FF1460C-2775-1A46-9038-AB84A4EC36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5" y="653"/>
                <a:ext cx="60" cy="61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2 h 113"/>
                  <a:gd name="T4" fmla="*/ 2 w 112"/>
                  <a:gd name="T5" fmla="*/ 3 h 113"/>
                  <a:gd name="T6" fmla="*/ 3 w 112"/>
                  <a:gd name="T7" fmla="*/ 1 h 113"/>
                  <a:gd name="T8" fmla="*/ 2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19">
                <a:extLst>
                  <a:ext uri="{FF2B5EF4-FFF2-40B4-BE49-F238E27FC236}">
                    <a16:creationId xmlns:a16="http://schemas.microsoft.com/office/drawing/2014/main" id="{23FA4198-626D-BA46-994C-F996FF576D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4" y="1072"/>
                <a:ext cx="84" cy="90"/>
              </a:xfrm>
              <a:custGeom>
                <a:avLst/>
                <a:gdLst>
                  <a:gd name="T0" fmla="*/ 4 w 112"/>
                  <a:gd name="T1" fmla="*/ 3 h 113"/>
                  <a:gd name="T2" fmla="*/ 2 w 112"/>
                  <a:gd name="T3" fmla="*/ 19 h 113"/>
                  <a:gd name="T4" fmla="*/ 13 w 112"/>
                  <a:gd name="T5" fmla="*/ 28 h 113"/>
                  <a:gd name="T6" fmla="*/ 20 w 112"/>
                  <a:gd name="T7" fmla="*/ 14 h 113"/>
                  <a:gd name="T8" fmla="*/ 13 w 112"/>
                  <a:gd name="T9" fmla="*/ 2 h 113"/>
                  <a:gd name="T10" fmla="*/ 4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20">
                <a:extLst>
                  <a:ext uri="{FF2B5EF4-FFF2-40B4-BE49-F238E27FC236}">
                    <a16:creationId xmlns:a16="http://schemas.microsoft.com/office/drawing/2014/main" id="{013B6E43-CB01-DE45-854A-984BD1000A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1" y="168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21">
                <a:extLst>
                  <a:ext uri="{FF2B5EF4-FFF2-40B4-BE49-F238E27FC236}">
                    <a16:creationId xmlns:a16="http://schemas.microsoft.com/office/drawing/2014/main" id="{024179D8-C087-F04E-B33A-9DB75519CC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02" y="192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22">
                <a:extLst>
                  <a:ext uri="{FF2B5EF4-FFF2-40B4-BE49-F238E27FC236}">
                    <a16:creationId xmlns:a16="http://schemas.microsoft.com/office/drawing/2014/main" id="{E3C21C77-26E1-1A4F-9A20-BFEDC8394D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5" y="22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23">
                <a:extLst>
                  <a:ext uri="{FF2B5EF4-FFF2-40B4-BE49-F238E27FC236}">
                    <a16:creationId xmlns:a16="http://schemas.microsoft.com/office/drawing/2014/main" id="{D45A6019-76CA-C14F-A871-B3AD9A4755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94" y="209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24">
                <a:extLst>
                  <a:ext uri="{FF2B5EF4-FFF2-40B4-BE49-F238E27FC236}">
                    <a16:creationId xmlns:a16="http://schemas.microsoft.com/office/drawing/2014/main" id="{14BB8845-DDBF-A147-9853-E17CDC2403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1" y="2133"/>
                <a:ext cx="95" cy="96"/>
              </a:xfrm>
              <a:custGeom>
                <a:avLst/>
                <a:gdLst>
                  <a:gd name="T0" fmla="*/ 7 w 112"/>
                  <a:gd name="T1" fmla="*/ 4 h 113"/>
                  <a:gd name="T2" fmla="*/ 3 w 112"/>
                  <a:gd name="T3" fmla="*/ 28 h 113"/>
                  <a:gd name="T4" fmla="*/ 26 w 112"/>
                  <a:gd name="T5" fmla="*/ 41 h 113"/>
                  <a:gd name="T6" fmla="*/ 42 w 112"/>
                  <a:gd name="T7" fmla="*/ 19 h 113"/>
                  <a:gd name="T8" fmla="*/ 26 w 112"/>
                  <a:gd name="T9" fmla="*/ 3 h 113"/>
                  <a:gd name="T10" fmla="*/ 7 w 112"/>
                  <a:gd name="T11" fmla="*/ 4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25">
                <a:extLst>
                  <a:ext uri="{FF2B5EF4-FFF2-40B4-BE49-F238E27FC236}">
                    <a16:creationId xmlns:a16="http://schemas.microsoft.com/office/drawing/2014/main" id="{70050603-AACF-1B40-A55A-3755A640A7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4" y="207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26">
                <a:extLst>
                  <a:ext uri="{FF2B5EF4-FFF2-40B4-BE49-F238E27FC236}">
                    <a16:creationId xmlns:a16="http://schemas.microsoft.com/office/drawing/2014/main" id="{9A23648E-D9F5-2844-8203-047603357F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5" y="38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27">
                <a:extLst>
                  <a:ext uri="{FF2B5EF4-FFF2-40B4-BE49-F238E27FC236}">
                    <a16:creationId xmlns:a16="http://schemas.microsoft.com/office/drawing/2014/main" id="{7FAE8D1D-89D0-FF49-93FC-C2BECE36AB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9" y="1883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28">
                <a:extLst>
                  <a:ext uri="{FF2B5EF4-FFF2-40B4-BE49-F238E27FC236}">
                    <a16:creationId xmlns:a16="http://schemas.microsoft.com/office/drawing/2014/main" id="{B7F0E47D-EF50-D048-886B-D41BB5A502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2" y="222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29">
                <a:extLst>
                  <a:ext uri="{FF2B5EF4-FFF2-40B4-BE49-F238E27FC236}">
                    <a16:creationId xmlns:a16="http://schemas.microsoft.com/office/drawing/2014/main" id="{D3808A6D-3D02-EA44-A325-A7FF4A185F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" y="114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30">
                <a:extLst>
                  <a:ext uri="{FF2B5EF4-FFF2-40B4-BE49-F238E27FC236}">
                    <a16:creationId xmlns:a16="http://schemas.microsoft.com/office/drawing/2014/main" id="{31955921-861B-704F-94C7-42E7209CF6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9" y="199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31">
                <a:extLst>
                  <a:ext uri="{FF2B5EF4-FFF2-40B4-BE49-F238E27FC236}">
                    <a16:creationId xmlns:a16="http://schemas.microsoft.com/office/drawing/2014/main" id="{14B9635B-C023-8545-9687-A20216C23C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6" y="227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32">
                <a:extLst>
                  <a:ext uri="{FF2B5EF4-FFF2-40B4-BE49-F238E27FC236}">
                    <a16:creationId xmlns:a16="http://schemas.microsoft.com/office/drawing/2014/main" id="{EEF3A2AD-FDF7-0B4B-96D2-C41D354CF6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7" y="234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33">
                <a:extLst>
                  <a:ext uri="{FF2B5EF4-FFF2-40B4-BE49-F238E27FC236}">
                    <a16:creationId xmlns:a16="http://schemas.microsoft.com/office/drawing/2014/main" id="{511C0DF7-C3A1-2B4E-A7B7-19FA0CFA0F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86" y="60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34">
                <a:extLst>
                  <a:ext uri="{FF2B5EF4-FFF2-40B4-BE49-F238E27FC236}">
                    <a16:creationId xmlns:a16="http://schemas.microsoft.com/office/drawing/2014/main" id="{1980AC11-D7E2-0F4C-9D70-40A67F61D2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01" y="2475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35">
                <a:extLst>
                  <a:ext uri="{FF2B5EF4-FFF2-40B4-BE49-F238E27FC236}">
                    <a16:creationId xmlns:a16="http://schemas.microsoft.com/office/drawing/2014/main" id="{5BAD8C52-FB99-A545-8C7A-7A6DB4BFB0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33" y="43"/>
                <a:ext cx="83" cy="90"/>
              </a:xfrm>
              <a:custGeom>
                <a:avLst/>
                <a:gdLst>
                  <a:gd name="T0" fmla="*/ 3 w 112"/>
                  <a:gd name="T1" fmla="*/ 3 h 113"/>
                  <a:gd name="T2" fmla="*/ 1 w 112"/>
                  <a:gd name="T3" fmla="*/ 19 h 113"/>
                  <a:gd name="T4" fmla="*/ 12 w 112"/>
                  <a:gd name="T5" fmla="*/ 28 h 113"/>
                  <a:gd name="T6" fmla="*/ 19 w 112"/>
                  <a:gd name="T7" fmla="*/ 14 h 113"/>
                  <a:gd name="T8" fmla="*/ 12 w 112"/>
                  <a:gd name="T9" fmla="*/ 2 h 113"/>
                  <a:gd name="T10" fmla="*/ 3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36">
                <a:extLst>
                  <a:ext uri="{FF2B5EF4-FFF2-40B4-BE49-F238E27FC236}">
                    <a16:creationId xmlns:a16="http://schemas.microsoft.com/office/drawing/2014/main" id="{F8E53E50-53EC-8545-8B85-2B2EBE0272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0" y="228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37">
                <a:extLst>
                  <a:ext uri="{FF2B5EF4-FFF2-40B4-BE49-F238E27FC236}">
                    <a16:creationId xmlns:a16="http://schemas.microsoft.com/office/drawing/2014/main" id="{E320A8A5-A5D4-3144-BB35-126A4CA090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8" y="2169"/>
                <a:ext cx="71" cy="73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5 h 113"/>
                  <a:gd name="T4" fmla="*/ 4 w 112"/>
                  <a:gd name="T5" fmla="*/ 8 h 113"/>
                  <a:gd name="T6" fmla="*/ 7 w 112"/>
                  <a:gd name="T7" fmla="*/ 4 h 113"/>
                  <a:gd name="T8" fmla="*/ 4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38">
                <a:extLst>
                  <a:ext uri="{FF2B5EF4-FFF2-40B4-BE49-F238E27FC236}">
                    <a16:creationId xmlns:a16="http://schemas.microsoft.com/office/drawing/2014/main" id="{540831C6-2202-FF4D-98FA-38CE26F501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36" y="244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39">
                <a:extLst>
                  <a:ext uri="{FF2B5EF4-FFF2-40B4-BE49-F238E27FC236}">
                    <a16:creationId xmlns:a16="http://schemas.microsoft.com/office/drawing/2014/main" id="{8CA3827A-7AB5-764E-A0D1-57EEF9354A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93" y="243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40">
                <a:extLst>
                  <a:ext uri="{FF2B5EF4-FFF2-40B4-BE49-F238E27FC236}">
                    <a16:creationId xmlns:a16="http://schemas.microsoft.com/office/drawing/2014/main" id="{007FE918-1068-1344-9A17-FA7E42A77E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68" y="2379"/>
                <a:ext cx="72" cy="84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13 h 113"/>
                  <a:gd name="T4" fmla="*/ 5 w 112"/>
                  <a:gd name="T5" fmla="*/ 19 h 113"/>
                  <a:gd name="T6" fmla="*/ 8 w 112"/>
                  <a:gd name="T7" fmla="*/ 9 h 113"/>
                  <a:gd name="T8" fmla="*/ 5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41">
                <a:extLst>
                  <a:ext uri="{FF2B5EF4-FFF2-40B4-BE49-F238E27FC236}">
                    <a16:creationId xmlns:a16="http://schemas.microsoft.com/office/drawing/2014/main" id="{E1D3D47D-6EE5-184F-90F5-E1D437546D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8" y="188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42">
                <a:extLst>
                  <a:ext uri="{FF2B5EF4-FFF2-40B4-BE49-F238E27FC236}">
                    <a16:creationId xmlns:a16="http://schemas.microsoft.com/office/drawing/2014/main" id="{5792342B-EF27-CF48-8149-D11967167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6" y="145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43">
                <a:extLst>
                  <a:ext uri="{FF2B5EF4-FFF2-40B4-BE49-F238E27FC236}">
                    <a16:creationId xmlns:a16="http://schemas.microsoft.com/office/drawing/2014/main" id="{50F9763D-B1F8-154D-87CA-6993975DBD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27" y="703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44">
                <a:extLst>
                  <a:ext uri="{FF2B5EF4-FFF2-40B4-BE49-F238E27FC236}">
                    <a16:creationId xmlns:a16="http://schemas.microsoft.com/office/drawing/2014/main" id="{4FE5D2A6-5B91-D14F-A2E6-3B29DE233D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3" y="25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45">
                <a:extLst>
                  <a:ext uri="{FF2B5EF4-FFF2-40B4-BE49-F238E27FC236}">
                    <a16:creationId xmlns:a16="http://schemas.microsoft.com/office/drawing/2014/main" id="{FE2300AC-3F27-0B4D-9B59-5068461F70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0" y="8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46">
                <a:extLst>
                  <a:ext uri="{FF2B5EF4-FFF2-40B4-BE49-F238E27FC236}">
                    <a16:creationId xmlns:a16="http://schemas.microsoft.com/office/drawing/2014/main" id="{EE8C5BE4-EC98-8A4F-8FB2-D00C57E8E4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63" y="2493"/>
                <a:ext cx="72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5 w 112"/>
                  <a:gd name="T5" fmla="*/ 13 h 113"/>
                  <a:gd name="T6" fmla="*/ 8 w 112"/>
                  <a:gd name="T7" fmla="*/ 6 h 113"/>
                  <a:gd name="T8" fmla="*/ 5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47">
                <a:extLst>
                  <a:ext uri="{FF2B5EF4-FFF2-40B4-BE49-F238E27FC236}">
                    <a16:creationId xmlns:a16="http://schemas.microsoft.com/office/drawing/2014/main" id="{206D9506-6BC3-4444-B998-C06EA261DA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184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48">
                <a:extLst>
                  <a:ext uri="{FF2B5EF4-FFF2-40B4-BE49-F238E27FC236}">
                    <a16:creationId xmlns:a16="http://schemas.microsoft.com/office/drawing/2014/main" id="{F8BED37A-5145-9E41-B9B7-CD8F0F9432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79" y="90"/>
                <a:ext cx="66" cy="67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3 h 113"/>
                  <a:gd name="T4" fmla="*/ 3 w 112"/>
                  <a:gd name="T5" fmla="*/ 5 h 113"/>
                  <a:gd name="T6" fmla="*/ 5 w 112"/>
                  <a:gd name="T7" fmla="*/ 2 h 113"/>
                  <a:gd name="T8" fmla="*/ 3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49">
                <a:extLst>
                  <a:ext uri="{FF2B5EF4-FFF2-40B4-BE49-F238E27FC236}">
                    <a16:creationId xmlns:a16="http://schemas.microsoft.com/office/drawing/2014/main" id="{ABB1CCE6-B0F1-9D40-A432-82C5C22069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5" y="10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50">
                <a:extLst>
                  <a:ext uri="{FF2B5EF4-FFF2-40B4-BE49-F238E27FC236}">
                    <a16:creationId xmlns:a16="http://schemas.microsoft.com/office/drawing/2014/main" id="{78100B82-6548-134F-88B2-9AB100B352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50" y="242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51">
                <a:extLst>
                  <a:ext uri="{FF2B5EF4-FFF2-40B4-BE49-F238E27FC236}">
                    <a16:creationId xmlns:a16="http://schemas.microsoft.com/office/drawing/2014/main" id="{EB8F7632-A964-7B41-BF1B-259B40EB78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64" y="127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52">
                <a:extLst>
                  <a:ext uri="{FF2B5EF4-FFF2-40B4-BE49-F238E27FC236}">
                    <a16:creationId xmlns:a16="http://schemas.microsoft.com/office/drawing/2014/main" id="{2E3CF4EE-35F5-774C-A1FF-49DB76C2C1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8" y="80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53">
                <a:extLst>
                  <a:ext uri="{FF2B5EF4-FFF2-40B4-BE49-F238E27FC236}">
                    <a16:creationId xmlns:a16="http://schemas.microsoft.com/office/drawing/2014/main" id="{AFD0F103-DACF-3D42-BFC5-FFA582110B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47" y="17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54">
                <a:extLst>
                  <a:ext uri="{FF2B5EF4-FFF2-40B4-BE49-F238E27FC236}">
                    <a16:creationId xmlns:a16="http://schemas.microsoft.com/office/drawing/2014/main" id="{42B7EA5B-3E7E-DC43-9825-AB0EB5E3BC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187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55">
                <a:extLst>
                  <a:ext uri="{FF2B5EF4-FFF2-40B4-BE49-F238E27FC236}">
                    <a16:creationId xmlns:a16="http://schemas.microsoft.com/office/drawing/2014/main" id="{A69502F8-91B6-3344-A394-D6E5668011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84" y="229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56">
                <a:extLst>
                  <a:ext uri="{FF2B5EF4-FFF2-40B4-BE49-F238E27FC236}">
                    <a16:creationId xmlns:a16="http://schemas.microsoft.com/office/drawing/2014/main" id="{764310D4-21CB-7747-B057-D3813E3853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3" y="213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57">
                <a:extLst>
                  <a:ext uri="{FF2B5EF4-FFF2-40B4-BE49-F238E27FC236}">
                    <a16:creationId xmlns:a16="http://schemas.microsoft.com/office/drawing/2014/main" id="{FA3AC0CA-C44D-0141-8ED8-AFA6A4BA5C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9" y="26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58">
                <a:extLst>
                  <a:ext uri="{FF2B5EF4-FFF2-40B4-BE49-F238E27FC236}">
                    <a16:creationId xmlns:a16="http://schemas.microsoft.com/office/drawing/2014/main" id="{C4B91FF3-48EB-744D-A84E-A701EFA09D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9" y="176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159">
                <a:extLst>
                  <a:ext uri="{FF2B5EF4-FFF2-40B4-BE49-F238E27FC236}">
                    <a16:creationId xmlns:a16="http://schemas.microsoft.com/office/drawing/2014/main" id="{5B5EE0F9-6A1B-534D-BC80-CDB02F2184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56" y="250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160">
                <a:extLst>
                  <a:ext uri="{FF2B5EF4-FFF2-40B4-BE49-F238E27FC236}">
                    <a16:creationId xmlns:a16="http://schemas.microsoft.com/office/drawing/2014/main" id="{F0318888-C255-6D45-AD63-DFE8D43704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02" y="42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161">
                <a:extLst>
                  <a:ext uri="{FF2B5EF4-FFF2-40B4-BE49-F238E27FC236}">
                    <a16:creationId xmlns:a16="http://schemas.microsoft.com/office/drawing/2014/main" id="{69D1028A-35A4-8940-89F7-3264EA2E33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47" y="1905"/>
                <a:ext cx="49" cy="67"/>
              </a:xfrm>
              <a:custGeom>
                <a:avLst/>
                <a:gdLst>
                  <a:gd name="T0" fmla="*/ 0 w 112"/>
                  <a:gd name="T1" fmla="*/ 1 h 113"/>
                  <a:gd name="T2" fmla="*/ 0 w 112"/>
                  <a:gd name="T3" fmla="*/ 3 h 113"/>
                  <a:gd name="T4" fmla="*/ 0 w 112"/>
                  <a:gd name="T5" fmla="*/ 5 h 113"/>
                  <a:gd name="T6" fmla="*/ 1 w 112"/>
                  <a:gd name="T7" fmla="*/ 2 h 113"/>
                  <a:gd name="T8" fmla="*/ 0 w 112"/>
                  <a:gd name="T9" fmla="*/ 1 h 113"/>
                  <a:gd name="T10" fmla="*/ 0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162">
                <a:extLst>
                  <a:ext uri="{FF2B5EF4-FFF2-40B4-BE49-F238E27FC236}">
                    <a16:creationId xmlns:a16="http://schemas.microsoft.com/office/drawing/2014/main" id="{47F92C06-E906-0F48-9644-BE8B825B90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2" y="163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163">
                <a:extLst>
                  <a:ext uri="{FF2B5EF4-FFF2-40B4-BE49-F238E27FC236}">
                    <a16:creationId xmlns:a16="http://schemas.microsoft.com/office/drawing/2014/main" id="{8E725CE3-6DED-9741-881B-388AAFD963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5" y="172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Freeform 164">
                <a:extLst>
                  <a:ext uri="{FF2B5EF4-FFF2-40B4-BE49-F238E27FC236}">
                    <a16:creationId xmlns:a16="http://schemas.microsoft.com/office/drawing/2014/main" id="{D3A45D3B-CAA0-0E47-8AAC-8449784550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06" y="42"/>
                <a:ext cx="61" cy="90"/>
              </a:xfrm>
              <a:custGeom>
                <a:avLst/>
                <a:gdLst>
                  <a:gd name="T0" fmla="*/ 1 w 112"/>
                  <a:gd name="T1" fmla="*/ 3 h 113"/>
                  <a:gd name="T2" fmla="*/ 1 w 112"/>
                  <a:gd name="T3" fmla="*/ 19 h 113"/>
                  <a:gd name="T4" fmla="*/ 2 w 112"/>
                  <a:gd name="T5" fmla="*/ 28 h 113"/>
                  <a:gd name="T6" fmla="*/ 3 w 112"/>
                  <a:gd name="T7" fmla="*/ 14 h 113"/>
                  <a:gd name="T8" fmla="*/ 2 w 112"/>
                  <a:gd name="T9" fmla="*/ 2 h 113"/>
                  <a:gd name="T10" fmla="*/ 1 w 112"/>
                  <a:gd name="T11" fmla="*/ 3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Freeform 165">
                <a:extLst>
                  <a:ext uri="{FF2B5EF4-FFF2-40B4-BE49-F238E27FC236}">
                    <a16:creationId xmlns:a16="http://schemas.microsoft.com/office/drawing/2014/main" id="{2544B9E7-5E2D-2440-8854-DC93D117EA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5" y="30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Freeform 166">
                <a:extLst>
                  <a:ext uri="{FF2B5EF4-FFF2-40B4-BE49-F238E27FC236}">
                    <a16:creationId xmlns:a16="http://schemas.microsoft.com/office/drawing/2014/main" id="{84C808C5-4725-3E41-A606-A742F22416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11" y="136"/>
                <a:ext cx="66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3 w 112"/>
                  <a:gd name="T5" fmla="*/ 13 h 113"/>
                  <a:gd name="T6" fmla="*/ 5 w 112"/>
                  <a:gd name="T7" fmla="*/ 6 h 113"/>
                  <a:gd name="T8" fmla="*/ 3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Freeform 167">
                <a:extLst>
                  <a:ext uri="{FF2B5EF4-FFF2-40B4-BE49-F238E27FC236}">
                    <a16:creationId xmlns:a16="http://schemas.microsoft.com/office/drawing/2014/main" id="{B99F308D-940A-DB40-BEDC-0CF3E7CEA5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6" y="1423"/>
                <a:ext cx="84" cy="84"/>
              </a:xfrm>
              <a:custGeom>
                <a:avLst/>
                <a:gdLst>
                  <a:gd name="T0" fmla="*/ 4 w 112"/>
                  <a:gd name="T1" fmla="*/ 1 h 113"/>
                  <a:gd name="T2" fmla="*/ 2 w 112"/>
                  <a:gd name="T3" fmla="*/ 13 h 113"/>
                  <a:gd name="T4" fmla="*/ 13 w 112"/>
                  <a:gd name="T5" fmla="*/ 19 h 113"/>
                  <a:gd name="T6" fmla="*/ 20 w 112"/>
                  <a:gd name="T7" fmla="*/ 9 h 113"/>
                  <a:gd name="T8" fmla="*/ 13 w 112"/>
                  <a:gd name="T9" fmla="*/ 1 h 113"/>
                  <a:gd name="T10" fmla="*/ 4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Freeform 168">
                <a:extLst>
                  <a:ext uri="{FF2B5EF4-FFF2-40B4-BE49-F238E27FC236}">
                    <a16:creationId xmlns:a16="http://schemas.microsoft.com/office/drawing/2014/main" id="{B42FC148-62B8-3249-8C38-67FE3CB60D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50" y="1612"/>
                <a:ext cx="60" cy="79"/>
              </a:xfrm>
              <a:custGeom>
                <a:avLst/>
                <a:gdLst>
                  <a:gd name="T0" fmla="*/ 1 w 112"/>
                  <a:gd name="T1" fmla="*/ 1 h 113"/>
                  <a:gd name="T2" fmla="*/ 1 w 112"/>
                  <a:gd name="T3" fmla="*/ 8 h 113"/>
                  <a:gd name="T4" fmla="*/ 2 w 112"/>
                  <a:gd name="T5" fmla="*/ 13 h 113"/>
                  <a:gd name="T6" fmla="*/ 3 w 112"/>
                  <a:gd name="T7" fmla="*/ 6 h 113"/>
                  <a:gd name="T8" fmla="*/ 2 w 112"/>
                  <a:gd name="T9" fmla="*/ 1 h 113"/>
                  <a:gd name="T10" fmla="*/ 1 w 112"/>
                  <a:gd name="T11" fmla="*/ 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Freeform 169">
                <a:extLst>
                  <a:ext uri="{FF2B5EF4-FFF2-40B4-BE49-F238E27FC236}">
                    <a16:creationId xmlns:a16="http://schemas.microsoft.com/office/drawing/2014/main" id="{3E33133E-AA0A-6644-A0F5-38C8AB370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2" y="158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Freeform 170">
                <a:extLst>
                  <a:ext uri="{FF2B5EF4-FFF2-40B4-BE49-F238E27FC236}">
                    <a16:creationId xmlns:a16="http://schemas.microsoft.com/office/drawing/2014/main" id="{0D2B9401-2BF3-6348-9D4F-A886586C6F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92" y="1687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Freeform 171">
                <a:extLst>
                  <a:ext uri="{FF2B5EF4-FFF2-40B4-BE49-F238E27FC236}">
                    <a16:creationId xmlns:a16="http://schemas.microsoft.com/office/drawing/2014/main" id="{796476A6-FCCA-BE45-BAA4-A002D30E78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1" y="1987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Freeform 172">
                <a:extLst>
                  <a:ext uri="{FF2B5EF4-FFF2-40B4-BE49-F238E27FC236}">
                    <a16:creationId xmlns:a16="http://schemas.microsoft.com/office/drawing/2014/main" id="{A309BB8D-5140-7049-90A5-C737720B1A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8" y="988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Freeform 173">
                <a:extLst>
                  <a:ext uri="{FF2B5EF4-FFF2-40B4-BE49-F238E27FC236}">
                    <a16:creationId xmlns:a16="http://schemas.microsoft.com/office/drawing/2014/main" id="{54CB9177-87A6-3847-93DD-218DEC83CE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83" y="2614"/>
                <a:ext cx="189" cy="47"/>
              </a:xfrm>
              <a:custGeom>
                <a:avLst/>
                <a:gdLst>
                  <a:gd name="T0" fmla="*/ 8 w 189"/>
                  <a:gd name="T1" fmla="*/ 17 h 47"/>
                  <a:gd name="T2" fmla="*/ 112 w 189"/>
                  <a:gd name="T3" fmla="*/ 46 h 47"/>
                  <a:gd name="T4" fmla="*/ 181 w 189"/>
                  <a:gd name="T5" fmla="*/ 23 h 47"/>
                  <a:gd name="T6" fmla="*/ 66 w 189"/>
                  <a:gd name="T7" fmla="*/ 0 h 47"/>
                  <a:gd name="T8" fmla="*/ 8 w 189"/>
                  <a:gd name="T9" fmla="*/ 1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7"/>
                  <a:gd name="T17" fmla="*/ 189 w 189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7">
                    <a:moveTo>
                      <a:pt x="8" y="17"/>
                    </a:moveTo>
                    <a:cubicBezTo>
                      <a:pt x="16" y="25"/>
                      <a:pt x="83" y="45"/>
                      <a:pt x="112" y="46"/>
                    </a:cubicBezTo>
                    <a:cubicBezTo>
                      <a:pt x="141" y="47"/>
                      <a:pt x="189" y="31"/>
                      <a:pt x="181" y="23"/>
                    </a:cubicBezTo>
                    <a:cubicBezTo>
                      <a:pt x="173" y="15"/>
                      <a:pt x="95" y="0"/>
                      <a:pt x="66" y="0"/>
                    </a:cubicBezTo>
                    <a:cubicBezTo>
                      <a:pt x="37" y="0"/>
                      <a:pt x="0" y="9"/>
                      <a:pt x="8" y="17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Freeform 174">
                <a:extLst>
                  <a:ext uri="{FF2B5EF4-FFF2-40B4-BE49-F238E27FC236}">
                    <a16:creationId xmlns:a16="http://schemas.microsoft.com/office/drawing/2014/main" id="{800DF60F-D3E9-1746-9D19-C9F68EDD3C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6" y="227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Freeform 175">
                <a:extLst>
                  <a:ext uri="{FF2B5EF4-FFF2-40B4-BE49-F238E27FC236}">
                    <a16:creationId xmlns:a16="http://schemas.microsoft.com/office/drawing/2014/main" id="{E96E4B8D-D9B5-7D44-A76B-6DB120A77C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20" y="2089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Freeform 176">
                <a:extLst>
                  <a:ext uri="{FF2B5EF4-FFF2-40B4-BE49-F238E27FC236}">
                    <a16:creationId xmlns:a16="http://schemas.microsoft.com/office/drawing/2014/main" id="{1B584A46-9F84-3940-835A-87DBC65789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262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Freeform 177">
                <a:extLst>
                  <a:ext uri="{FF2B5EF4-FFF2-40B4-BE49-F238E27FC236}">
                    <a16:creationId xmlns:a16="http://schemas.microsoft.com/office/drawing/2014/main" id="{7744FABE-4C20-9644-9917-4367EAC9C4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57" y="68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Freeform 178">
                <a:extLst>
                  <a:ext uri="{FF2B5EF4-FFF2-40B4-BE49-F238E27FC236}">
                    <a16:creationId xmlns:a16="http://schemas.microsoft.com/office/drawing/2014/main" id="{FB2505CC-565E-D04E-B7CD-468C4592D9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5" y="233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Freeform 179">
                <a:extLst>
                  <a:ext uri="{FF2B5EF4-FFF2-40B4-BE49-F238E27FC236}">
                    <a16:creationId xmlns:a16="http://schemas.microsoft.com/office/drawing/2014/main" id="{8D8844F4-C46B-4749-8768-E97A8ABDB2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3" y="155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Freeform 180">
                <a:extLst>
                  <a:ext uri="{FF2B5EF4-FFF2-40B4-BE49-F238E27FC236}">
                    <a16:creationId xmlns:a16="http://schemas.microsoft.com/office/drawing/2014/main" id="{0EB2B6F6-4D0E-2148-A924-C4CF0BF33C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" y="127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Freeform 181">
                <a:extLst>
                  <a:ext uri="{FF2B5EF4-FFF2-40B4-BE49-F238E27FC236}">
                    <a16:creationId xmlns:a16="http://schemas.microsoft.com/office/drawing/2014/main" id="{4C43D699-0219-9E41-85C0-83D17F603F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4" y="96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Freeform 182">
                <a:extLst>
                  <a:ext uri="{FF2B5EF4-FFF2-40B4-BE49-F238E27FC236}">
                    <a16:creationId xmlns:a16="http://schemas.microsoft.com/office/drawing/2014/main" id="{8E583290-1589-824F-9FB2-A3BF73E820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9" y="2386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Freeform 183">
                <a:extLst>
                  <a:ext uri="{FF2B5EF4-FFF2-40B4-BE49-F238E27FC236}">
                    <a16:creationId xmlns:a16="http://schemas.microsoft.com/office/drawing/2014/main" id="{CECA2209-82A0-6440-88FD-D751D206BC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0" y="174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Freeform 184">
                <a:extLst>
                  <a:ext uri="{FF2B5EF4-FFF2-40B4-BE49-F238E27FC236}">
                    <a16:creationId xmlns:a16="http://schemas.microsoft.com/office/drawing/2014/main" id="{8C84352C-4485-6749-88D3-80673347FA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70" y="246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Freeform 185">
                <a:extLst>
                  <a:ext uri="{FF2B5EF4-FFF2-40B4-BE49-F238E27FC236}">
                    <a16:creationId xmlns:a16="http://schemas.microsoft.com/office/drawing/2014/main" id="{E7E6AA42-5B63-3347-B0D0-ED1D583207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52" y="2274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Freeform 186">
                <a:extLst>
                  <a:ext uri="{FF2B5EF4-FFF2-40B4-BE49-F238E27FC236}">
                    <a16:creationId xmlns:a16="http://schemas.microsoft.com/office/drawing/2014/main" id="{5F9FDBFD-2907-7449-887A-99FC55E8D9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4" y="205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Freeform 187">
                <a:extLst>
                  <a:ext uri="{FF2B5EF4-FFF2-40B4-BE49-F238E27FC236}">
                    <a16:creationId xmlns:a16="http://schemas.microsoft.com/office/drawing/2014/main" id="{4F8485F5-66EF-3149-B20F-FD778180B6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6" y="2458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Freeform 188">
                <a:extLst>
                  <a:ext uri="{FF2B5EF4-FFF2-40B4-BE49-F238E27FC236}">
                    <a16:creationId xmlns:a16="http://schemas.microsoft.com/office/drawing/2014/main" id="{04E7F499-8B2B-2449-BB04-DABC9BCA89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66" y="72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Freeform 189">
                <a:extLst>
                  <a:ext uri="{FF2B5EF4-FFF2-40B4-BE49-F238E27FC236}">
                    <a16:creationId xmlns:a16="http://schemas.microsoft.com/office/drawing/2014/main" id="{C94A4BE4-3436-864E-9281-F76674CD99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75" y="189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Freeform 190">
                <a:extLst>
                  <a:ext uri="{FF2B5EF4-FFF2-40B4-BE49-F238E27FC236}">
                    <a16:creationId xmlns:a16="http://schemas.microsoft.com/office/drawing/2014/main" id="{0E10BCFB-1D51-2046-A544-C5BB5CE4E9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65" y="590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Freeform 191">
                <a:extLst>
                  <a:ext uri="{FF2B5EF4-FFF2-40B4-BE49-F238E27FC236}">
                    <a16:creationId xmlns:a16="http://schemas.microsoft.com/office/drawing/2014/main" id="{44346591-1697-8B45-85D7-7317762D63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18" y="1261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Freeform 192">
                <a:extLst>
                  <a:ext uri="{FF2B5EF4-FFF2-40B4-BE49-F238E27FC236}">
                    <a16:creationId xmlns:a16="http://schemas.microsoft.com/office/drawing/2014/main" id="{CF5ED77B-C62A-9042-849B-BAD445D538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3" y="2582"/>
                <a:ext cx="112" cy="113"/>
              </a:xfrm>
              <a:custGeom>
                <a:avLst/>
                <a:gdLst>
                  <a:gd name="T0" fmla="*/ 20 w 112"/>
                  <a:gd name="T1" fmla="*/ 11 h 113"/>
                  <a:gd name="T2" fmla="*/ 8 w 112"/>
                  <a:gd name="T3" fmla="*/ 75 h 113"/>
                  <a:gd name="T4" fmla="*/ 71 w 112"/>
                  <a:gd name="T5" fmla="*/ 109 h 113"/>
                  <a:gd name="T6" fmla="*/ 112 w 112"/>
                  <a:gd name="T7" fmla="*/ 52 h 113"/>
                  <a:gd name="T8" fmla="*/ 71 w 112"/>
                  <a:gd name="T9" fmla="*/ 6 h 113"/>
                  <a:gd name="T10" fmla="*/ 20 w 112"/>
                  <a:gd name="T11" fmla="*/ 11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13"/>
                  <a:gd name="T20" fmla="*/ 112 w 11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13">
                    <a:moveTo>
                      <a:pt x="20" y="11"/>
                    </a:moveTo>
                    <a:cubicBezTo>
                      <a:pt x="10" y="22"/>
                      <a:pt x="0" y="59"/>
                      <a:pt x="8" y="75"/>
                    </a:cubicBezTo>
                    <a:cubicBezTo>
                      <a:pt x="16" y="91"/>
                      <a:pt x="54" y="113"/>
                      <a:pt x="71" y="109"/>
                    </a:cubicBezTo>
                    <a:cubicBezTo>
                      <a:pt x="88" y="105"/>
                      <a:pt x="112" y="69"/>
                      <a:pt x="112" y="52"/>
                    </a:cubicBezTo>
                    <a:cubicBezTo>
                      <a:pt x="112" y="35"/>
                      <a:pt x="89" y="10"/>
                      <a:pt x="71" y="6"/>
                    </a:cubicBezTo>
                    <a:cubicBezTo>
                      <a:pt x="53" y="2"/>
                      <a:pt x="30" y="0"/>
                      <a:pt x="20" y="11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Freeform 193">
                <a:extLst>
                  <a:ext uri="{FF2B5EF4-FFF2-40B4-BE49-F238E27FC236}">
                    <a16:creationId xmlns:a16="http://schemas.microsoft.com/office/drawing/2014/main" id="{731E0B70-EFC0-454B-B6C5-5BB587AACA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32" y="1356"/>
                <a:ext cx="427" cy="539"/>
              </a:xfrm>
              <a:custGeom>
                <a:avLst/>
                <a:gdLst>
                  <a:gd name="T0" fmla="*/ 284 w 427"/>
                  <a:gd name="T1" fmla="*/ 33 h 539"/>
                  <a:gd name="T2" fmla="*/ 385 w 427"/>
                  <a:gd name="T3" fmla="*/ 243 h 539"/>
                  <a:gd name="T4" fmla="*/ 408 w 427"/>
                  <a:gd name="T5" fmla="*/ 335 h 539"/>
                  <a:gd name="T6" fmla="*/ 270 w 427"/>
                  <a:gd name="T7" fmla="*/ 506 h 539"/>
                  <a:gd name="T8" fmla="*/ 49 w 427"/>
                  <a:gd name="T9" fmla="*/ 534 h 539"/>
                  <a:gd name="T10" fmla="*/ 31 w 427"/>
                  <a:gd name="T11" fmla="*/ 473 h 539"/>
                  <a:gd name="T12" fmla="*/ 235 w 427"/>
                  <a:gd name="T13" fmla="*/ 438 h 539"/>
                  <a:gd name="T14" fmla="*/ 184 w 427"/>
                  <a:gd name="T15" fmla="*/ 312 h 539"/>
                  <a:gd name="T16" fmla="*/ 294 w 427"/>
                  <a:gd name="T17" fmla="*/ 197 h 539"/>
                  <a:gd name="T18" fmla="*/ 235 w 427"/>
                  <a:gd name="T19" fmla="*/ 68 h 539"/>
                  <a:gd name="T20" fmla="*/ 284 w 427"/>
                  <a:gd name="T21" fmla="*/ 33 h 5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7"/>
                  <a:gd name="T34" fmla="*/ 0 h 539"/>
                  <a:gd name="T35" fmla="*/ 427 w 427"/>
                  <a:gd name="T36" fmla="*/ 539 h 5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7" h="539">
                    <a:moveTo>
                      <a:pt x="284" y="33"/>
                    </a:moveTo>
                    <a:cubicBezTo>
                      <a:pt x="309" y="62"/>
                      <a:pt x="364" y="193"/>
                      <a:pt x="385" y="243"/>
                    </a:cubicBezTo>
                    <a:cubicBezTo>
                      <a:pt x="406" y="293"/>
                      <a:pt x="427" y="291"/>
                      <a:pt x="408" y="335"/>
                    </a:cubicBezTo>
                    <a:cubicBezTo>
                      <a:pt x="389" y="379"/>
                      <a:pt x="330" y="473"/>
                      <a:pt x="270" y="506"/>
                    </a:cubicBezTo>
                    <a:cubicBezTo>
                      <a:pt x="210" y="539"/>
                      <a:pt x="88" y="539"/>
                      <a:pt x="49" y="534"/>
                    </a:cubicBezTo>
                    <a:cubicBezTo>
                      <a:pt x="10" y="529"/>
                      <a:pt x="0" y="489"/>
                      <a:pt x="31" y="473"/>
                    </a:cubicBezTo>
                    <a:cubicBezTo>
                      <a:pt x="62" y="457"/>
                      <a:pt x="209" y="465"/>
                      <a:pt x="235" y="438"/>
                    </a:cubicBezTo>
                    <a:cubicBezTo>
                      <a:pt x="261" y="411"/>
                      <a:pt x="174" y="352"/>
                      <a:pt x="184" y="312"/>
                    </a:cubicBezTo>
                    <a:cubicBezTo>
                      <a:pt x="194" y="272"/>
                      <a:pt x="286" y="238"/>
                      <a:pt x="294" y="197"/>
                    </a:cubicBezTo>
                    <a:cubicBezTo>
                      <a:pt x="302" y="156"/>
                      <a:pt x="237" y="93"/>
                      <a:pt x="235" y="68"/>
                    </a:cubicBezTo>
                    <a:cubicBezTo>
                      <a:pt x="234" y="41"/>
                      <a:pt x="264" y="0"/>
                      <a:pt x="284" y="33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Freeform 194">
                <a:extLst>
                  <a:ext uri="{FF2B5EF4-FFF2-40B4-BE49-F238E27FC236}">
                    <a16:creationId xmlns:a16="http://schemas.microsoft.com/office/drawing/2014/main" id="{E69491B6-7104-844F-B49C-B56650AB60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82914" flipH="1">
                <a:off x="1021" y="1063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Freeform 195">
                <a:extLst>
                  <a:ext uri="{FF2B5EF4-FFF2-40B4-BE49-F238E27FC236}">
                    <a16:creationId xmlns:a16="http://schemas.microsoft.com/office/drawing/2014/main" id="{4BFED118-DB36-EE49-A69A-87A291CF82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1309385" flipH="1">
                <a:off x="1334" y="749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Freeform 196">
                <a:extLst>
                  <a:ext uri="{FF2B5EF4-FFF2-40B4-BE49-F238E27FC236}">
                    <a16:creationId xmlns:a16="http://schemas.microsoft.com/office/drawing/2014/main" id="{968638B9-2A95-0C4E-B64F-ED7037D626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24" y="1728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197">
                <a:extLst>
                  <a:ext uri="{FF2B5EF4-FFF2-40B4-BE49-F238E27FC236}">
                    <a16:creationId xmlns:a16="http://schemas.microsoft.com/office/drawing/2014/main" id="{D0C9B74F-D829-FD46-BA41-8D045C82D0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6" y="550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198">
                <a:extLst>
                  <a:ext uri="{FF2B5EF4-FFF2-40B4-BE49-F238E27FC236}">
                    <a16:creationId xmlns:a16="http://schemas.microsoft.com/office/drawing/2014/main" id="{D78D9D6F-21DF-744C-A608-E1AD58CB8A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4" y="213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Freeform 199">
                <a:extLst>
                  <a:ext uri="{FF2B5EF4-FFF2-40B4-BE49-F238E27FC236}">
                    <a16:creationId xmlns:a16="http://schemas.microsoft.com/office/drawing/2014/main" id="{22788E12-614B-4E40-BA69-4711B43E9F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4" y="2616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200">
                <a:extLst>
                  <a:ext uri="{FF2B5EF4-FFF2-40B4-BE49-F238E27FC236}">
                    <a16:creationId xmlns:a16="http://schemas.microsoft.com/office/drawing/2014/main" id="{1BB7620D-40A5-E441-AD02-EC2496F292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9" y="1615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Freeform 201">
                <a:extLst>
                  <a:ext uri="{FF2B5EF4-FFF2-40B4-BE49-F238E27FC236}">
                    <a16:creationId xmlns:a16="http://schemas.microsoft.com/office/drawing/2014/main" id="{F2F96C5D-E645-F84F-915B-F741CA6FDA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98" y="2359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Freeform 202">
                <a:extLst>
                  <a:ext uri="{FF2B5EF4-FFF2-40B4-BE49-F238E27FC236}">
                    <a16:creationId xmlns:a16="http://schemas.microsoft.com/office/drawing/2014/main" id="{C95C6485-AAE5-074F-B448-314BD16176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4" y="1041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Freeform 203">
                <a:extLst>
                  <a:ext uri="{FF2B5EF4-FFF2-40B4-BE49-F238E27FC236}">
                    <a16:creationId xmlns:a16="http://schemas.microsoft.com/office/drawing/2014/main" id="{AB33B7C7-A323-5541-B7AB-7ACF81F4E4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8" y="458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Freeform 204">
                <a:extLst>
                  <a:ext uri="{FF2B5EF4-FFF2-40B4-BE49-F238E27FC236}">
                    <a16:creationId xmlns:a16="http://schemas.microsoft.com/office/drawing/2014/main" id="{1A765530-AEBC-CC43-8003-9F2C43C973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9" y="1414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Freeform 205">
                <a:extLst>
                  <a:ext uri="{FF2B5EF4-FFF2-40B4-BE49-F238E27FC236}">
                    <a16:creationId xmlns:a16="http://schemas.microsoft.com/office/drawing/2014/main" id="{E109D688-3AA3-474D-AB06-01FAF13CCB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21" y="105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Freeform 206">
                <a:extLst>
                  <a:ext uri="{FF2B5EF4-FFF2-40B4-BE49-F238E27FC236}">
                    <a16:creationId xmlns:a16="http://schemas.microsoft.com/office/drawing/2014/main" id="{A7BA5213-6153-1942-AA46-5BCD086198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6" y="1910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Freeform 207">
                <a:extLst>
                  <a:ext uri="{FF2B5EF4-FFF2-40B4-BE49-F238E27FC236}">
                    <a16:creationId xmlns:a16="http://schemas.microsoft.com/office/drawing/2014/main" id="{FF9CD106-16E1-6942-9C62-6A3E995C9A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58" y="806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Freeform 208">
                <a:extLst>
                  <a:ext uri="{FF2B5EF4-FFF2-40B4-BE49-F238E27FC236}">
                    <a16:creationId xmlns:a16="http://schemas.microsoft.com/office/drawing/2014/main" id="{E4E2C1F4-1636-0948-902E-494B110F75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66" y="943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209">
                <a:extLst>
                  <a:ext uri="{FF2B5EF4-FFF2-40B4-BE49-F238E27FC236}">
                    <a16:creationId xmlns:a16="http://schemas.microsoft.com/office/drawing/2014/main" id="{4603D4C1-D310-3647-8B1F-1CCF80E968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4" y="497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Freeform 210">
                <a:extLst>
                  <a:ext uri="{FF2B5EF4-FFF2-40B4-BE49-F238E27FC236}">
                    <a16:creationId xmlns:a16="http://schemas.microsoft.com/office/drawing/2014/main" id="{6EC71E51-5604-6E44-85EA-7FAFEF3D07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8" y="251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Freeform 211">
                <a:extLst>
                  <a:ext uri="{FF2B5EF4-FFF2-40B4-BE49-F238E27FC236}">
                    <a16:creationId xmlns:a16="http://schemas.microsoft.com/office/drawing/2014/main" id="{74D23067-1DB2-FB4F-B7D8-C266F5EBB8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4" y="753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Freeform 212">
                <a:extLst>
                  <a:ext uri="{FF2B5EF4-FFF2-40B4-BE49-F238E27FC236}">
                    <a16:creationId xmlns:a16="http://schemas.microsoft.com/office/drawing/2014/main" id="{970E8343-F065-AD43-A704-F1E63378A0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46" y="2032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Freeform 213">
                <a:extLst>
                  <a:ext uri="{FF2B5EF4-FFF2-40B4-BE49-F238E27FC236}">
                    <a16:creationId xmlns:a16="http://schemas.microsoft.com/office/drawing/2014/main" id="{178DC173-3938-4442-94F5-D2B6ECD683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977" y="1764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Freeform 214">
                <a:extLst>
                  <a:ext uri="{FF2B5EF4-FFF2-40B4-BE49-F238E27FC236}">
                    <a16:creationId xmlns:a16="http://schemas.microsoft.com/office/drawing/2014/main" id="{7364B3B6-F2A6-6547-9F15-AD4CEA0DB9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5" y="2359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Freeform 215">
                <a:extLst>
                  <a:ext uri="{FF2B5EF4-FFF2-40B4-BE49-F238E27FC236}">
                    <a16:creationId xmlns:a16="http://schemas.microsoft.com/office/drawing/2014/main" id="{F445D06A-4380-5F42-AEE5-D0317A9A9D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" y="2215"/>
                <a:ext cx="96" cy="92"/>
              </a:xfrm>
              <a:custGeom>
                <a:avLst/>
                <a:gdLst>
                  <a:gd name="T0" fmla="*/ 12 w 102"/>
                  <a:gd name="T1" fmla="*/ 6 h 109"/>
                  <a:gd name="T2" fmla="*/ 7 w 102"/>
                  <a:gd name="T3" fmla="*/ 29 h 109"/>
                  <a:gd name="T4" fmla="*/ 41 w 102"/>
                  <a:gd name="T5" fmla="*/ 39 h 109"/>
                  <a:gd name="T6" fmla="*/ 69 w 102"/>
                  <a:gd name="T7" fmla="*/ 25 h 109"/>
                  <a:gd name="T8" fmla="*/ 53 w 102"/>
                  <a:gd name="T9" fmla="*/ 3 h 109"/>
                  <a:gd name="T10" fmla="*/ 12 w 102"/>
                  <a:gd name="T11" fmla="*/ 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109"/>
                  <a:gd name="T20" fmla="*/ 102 w 102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109">
                    <a:moveTo>
                      <a:pt x="18" y="15"/>
                    </a:moveTo>
                    <a:cubicBezTo>
                      <a:pt x="7" y="26"/>
                      <a:pt x="0" y="63"/>
                      <a:pt x="7" y="78"/>
                    </a:cubicBezTo>
                    <a:cubicBezTo>
                      <a:pt x="14" y="93"/>
                      <a:pt x="44" y="109"/>
                      <a:pt x="59" y="107"/>
                    </a:cubicBezTo>
                    <a:cubicBezTo>
                      <a:pt x="74" y="105"/>
                      <a:pt x="96" y="83"/>
                      <a:pt x="99" y="67"/>
                    </a:cubicBezTo>
                    <a:cubicBezTo>
                      <a:pt x="102" y="51"/>
                      <a:pt x="90" y="18"/>
                      <a:pt x="76" y="9"/>
                    </a:cubicBezTo>
                    <a:cubicBezTo>
                      <a:pt x="62" y="0"/>
                      <a:pt x="29" y="4"/>
                      <a:pt x="18" y="15"/>
                    </a:cubicBez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Freeform 216" descr="Paper bag">
                <a:extLst>
                  <a:ext uri="{FF2B5EF4-FFF2-40B4-BE49-F238E27FC236}">
                    <a16:creationId xmlns:a16="http://schemas.microsoft.com/office/drawing/2014/main" id="{973DA39E-4B49-3843-8509-065833FC80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" y="115"/>
                <a:ext cx="2550" cy="2251"/>
              </a:xfrm>
              <a:custGeom>
                <a:avLst/>
                <a:gdLst>
                  <a:gd name="T0" fmla="*/ 5 w 2550"/>
                  <a:gd name="T1" fmla="*/ 922 h 2251"/>
                  <a:gd name="T2" fmla="*/ 142 w 2550"/>
                  <a:gd name="T3" fmla="*/ 613 h 2251"/>
                  <a:gd name="T4" fmla="*/ 337 w 2550"/>
                  <a:gd name="T5" fmla="*/ 374 h 2251"/>
                  <a:gd name="T6" fmla="*/ 844 w 2550"/>
                  <a:gd name="T7" fmla="*/ 34 h 2251"/>
                  <a:gd name="T8" fmla="*/ 1771 w 2550"/>
                  <a:gd name="T9" fmla="*/ 172 h 2251"/>
                  <a:gd name="T10" fmla="*/ 2428 w 2550"/>
                  <a:gd name="T11" fmla="*/ 829 h 2251"/>
                  <a:gd name="T12" fmla="*/ 2491 w 2550"/>
                  <a:gd name="T13" fmla="*/ 1670 h 2251"/>
                  <a:gd name="T14" fmla="*/ 2073 w 2550"/>
                  <a:gd name="T15" fmla="*/ 2180 h 2251"/>
                  <a:gd name="T16" fmla="*/ 1437 w 2550"/>
                  <a:gd name="T17" fmla="*/ 2097 h 2251"/>
                  <a:gd name="T18" fmla="*/ 1287 w 2550"/>
                  <a:gd name="T19" fmla="*/ 1509 h 2251"/>
                  <a:gd name="T20" fmla="*/ 1615 w 2550"/>
                  <a:gd name="T21" fmla="*/ 1129 h 2251"/>
                  <a:gd name="T22" fmla="*/ 1989 w 2550"/>
                  <a:gd name="T23" fmla="*/ 956 h 2251"/>
                  <a:gd name="T24" fmla="*/ 1990 w 2550"/>
                  <a:gd name="T25" fmla="*/ 645 h 2251"/>
                  <a:gd name="T26" fmla="*/ 1643 w 2550"/>
                  <a:gd name="T27" fmla="*/ 380 h 2251"/>
                  <a:gd name="T28" fmla="*/ 1344 w 2550"/>
                  <a:gd name="T29" fmla="*/ 634 h 2251"/>
                  <a:gd name="T30" fmla="*/ 1235 w 2550"/>
                  <a:gd name="T31" fmla="*/ 1308 h 2251"/>
                  <a:gd name="T32" fmla="*/ 585 w 2550"/>
                  <a:gd name="T33" fmla="*/ 1555 h 2251"/>
                  <a:gd name="T34" fmla="*/ 116 w 2550"/>
                  <a:gd name="T35" fmla="*/ 1256 h 2251"/>
                  <a:gd name="T36" fmla="*/ 5 w 2550"/>
                  <a:gd name="T37" fmla="*/ 922 h 2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0"/>
                  <a:gd name="T58" fmla="*/ 0 h 2251"/>
                  <a:gd name="T59" fmla="*/ 2550 w 2550"/>
                  <a:gd name="T60" fmla="*/ 2251 h 2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0" h="2251">
                    <a:moveTo>
                      <a:pt x="5" y="922"/>
                    </a:moveTo>
                    <a:cubicBezTo>
                      <a:pt x="9" y="815"/>
                      <a:pt x="87" y="704"/>
                      <a:pt x="142" y="613"/>
                    </a:cubicBezTo>
                    <a:cubicBezTo>
                      <a:pt x="197" y="522"/>
                      <a:pt x="220" y="471"/>
                      <a:pt x="337" y="374"/>
                    </a:cubicBezTo>
                    <a:cubicBezTo>
                      <a:pt x="454" y="277"/>
                      <a:pt x="605" y="68"/>
                      <a:pt x="844" y="34"/>
                    </a:cubicBezTo>
                    <a:cubicBezTo>
                      <a:pt x="1083" y="0"/>
                      <a:pt x="1507" y="40"/>
                      <a:pt x="1771" y="172"/>
                    </a:cubicBezTo>
                    <a:cubicBezTo>
                      <a:pt x="2035" y="304"/>
                      <a:pt x="2308" y="579"/>
                      <a:pt x="2428" y="829"/>
                    </a:cubicBezTo>
                    <a:cubicBezTo>
                      <a:pt x="2548" y="1079"/>
                      <a:pt x="2550" y="1445"/>
                      <a:pt x="2491" y="1670"/>
                    </a:cubicBezTo>
                    <a:cubicBezTo>
                      <a:pt x="2432" y="1895"/>
                      <a:pt x="2249" y="2109"/>
                      <a:pt x="2073" y="2180"/>
                    </a:cubicBezTo>
                    <a:cubicBezTo>
                      <a:pt x="1897" y="2251"/>
                      <a:pt x="1568" y="2209"/>
                      <a:pt x="1437" y="2097"/>
                    </a:cubicBezTo>
                    <a:cubicBezTo>
                      <a:pt x="1306" y="1985"/>
                      <a:pt x="1257" y="1670"/>
                      <a:pt x="1287" y="1509"/>
                    </a:cubicBezTo>
                    <a:cubicBezTo>
                      <a:pt x="1317" y="1348"/>
                      <a:pt x="1498" y="1221"/>
                      <a:pt x="1615" y="1129"/>
                    </a:cubicBezTo>
                    <a:cubicBezTo>
                      <a:pt x="1732" y="1037"/>
                      <a:pt x="1926" y="1037"/>
                      <a:pt x="1989" y="956"/>
                    </a:cubicBezTo>
                    <a:cubicBezTo>
                      <a:pt x="2052" y="875"/>
                      <a:pt x="2048" y="741"/>
                      <a:pt x="1990" y="645"/>
                    </a:cubicBezTo>
                    <a:cubicBezTo>
                      <a:pt x="1932" y="549"/>
                      <a:pt x="1751" y="382"/>
                      <a:pt x="1643" y="380"/>
                    </a:cubicBezTo>
                    <a:cubicBezTo>
                      <a:pt x="1535" y="378"/>
                      <a:pt x="1412" y="479"/>
                      <a:pt x="1344" y="634"/>
                    </a:cubicBezTo>
                    <a:cubicBezTo>
                      <a:pt x="1276" y="789"/>
                      <a:pt x="1362" y="1154"/>
                      <a:pt x="1235" y="1308"/>
                    </a:cubicBezTo>
                    <a:cubicBezTo>
                      <a:pt x="1108" y="1462"/>
                      <a:pt x="771" y="1564"/>
                      <a:pt x="585" y="1555"/>
                    </a:cubicBezTo>
                    <a:cubicBezTo>
                      <a:pt x="399" y="1546"/>
                      <a:pt x="213" y="1361"/>
                      <a:pt x="116" y="1256"/>
                    </a:cubicBezTo>
                    <a:cubicBezTo>
                      <a:pt x="19" y="1151"/>
                      <a:pt x="0" y="1029"/>
                      <a:pt x="5" y="922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18000"/>
                </a:blip>
                <a:srcRect/>
                <a:tile tx="0" ty="0" sx="100000" sy="100000" flip="none" algn="tl"/>
              </a:blip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Freeform 217">
                <a:extLst>
                  <a:ext uri="{FF2B5EF4-FFF2-40B4-BE49-F238E27FC236}">
                    <a16:creationId xmlns:a16="http://schemas.microsoft.com/office/drawing/2014/main" id="{17B4E5C6-7768-6941-9D44-CC03B63082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50" y="612"/>
                <a:ext cx="375" cy="578"/>
              </a:xfrm>
              <a:custGeom>
                <a:avLst/>
                <a:gdLst>
                  <a:gd name="T0" fmla="*/ 29 w 375"/>
                  <a:gd name="T1" fmla="*/ 31 h 578"/>
                  <a:gd name="T2" fmla="*/ 167 w 375"/>
                  <a:gd name="T3" fmla="*/ 23 h 578"/>
                  <a:gd name="T4" fmla="*/ 230 w 375"/>
                  <a:gd name="T5" fmla="*/ 169 h 578"/>
                  <a:gd name="T6" fmla="*/ 357 w 375"/>
                  <a:gd name="T7" fmla="*/ 385 h 578"/>
                  <a:gd name="T8" fmla="*/ 340 w 375"/>
                  <a:gd name="T9" fmla="*/ 489 h 578"/>
                  <a:gd name="T10" fmla="*/ 156 w 375"/>
                  <a:gd name="T11" fmla="*/ 570 h 578"/>
                  <a:gd name="T12" fmla="*/ 104 w 375"/>
                  <a:gd name="T13" fmla="*/ 534 h 578"/>
                  <a:gd name="T14" fmla="*/ 144 w 375"/>
                  <a:gd name="T15" fmla="*/ 391 h 578"/>
                  <a:gd name="T16" fmla="*/ 242 w 375"/>
                  <a:gd name="T17" fmla="*/ 295 h 578"/>
                  <a:gd name="T18" fmla="*/ 167 w 375"/>
                  <a:gd name="T19" fmla="*/ 195 h 578"/>
                  <a:gd name="T20" fmla="*/ 104 w 375"/>
                  <a:gd name="T21" fmla="*/ 190 h 578"/>
                  <a:gd name="T22" fmla="*/ 12 w 375"/>
                  <a:gd name="T23" fmla="*/ 89 h 578"/>
                  <a:gd name="T24" fmla="*/ 29 w 375"/>
                  <a:gd name="T25" fmla="*/ 31 h 5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578"/>
                  <a:gd name="T41" fmla="*/ 375 w 375"/>
                  <a:gd name="T42" fmla="*/ 578 h 5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578">
                    <a:moveTo>
                      <a:pt x="29" y="31"/>
                    </a:moveTo>
                    <a:cubicBezTo>
                      <a:pt x="55" y="20"/>
                      <a:pt x="134" y="0"/>
                      <a:pt x="167" y="23"/>
                    </a:cubicBezTo>
                    <a:cubicBezTo>
                      <a:pt x="200" y="46"/>
                      <a:pt x="198" y="109"/>
                      <a:pt x="230" y="169"/>
                    </a:cubicBezTo>
                    <a:cubicBezTo>
                      <a:pt x="262" y="229"/>
                      <a:pt x="339" y="332"/>
                      <a:pt x="357" y="385"/>
                    </a:cubicBezTo>
                    <a:cubicBezTo>
                      <a:pt x="375" y="438"/>
                      <a:pt x="373" y="458"/>
                      <a:pt x="340" y="489"/>
                    </a:cubicBezTo>
                    <a:cubicBezTo>
                      <a:pt x="307" y="520"/>
                      <a:pt x="195" y="562"/>
                      <a:pt x="156" y="570"/>
                    </a:cubicBezTo>
                    <a:cubicBezTo>
                      <a:pt x="117" y="578"/>
                      <a:pt x="106" y="564"/>
                      <a:pt x="104" y="534"/>
                    </a:cubicBezTo>
                    <a:cubicBezTo>
                      <a:pt x="102" y="504"/>
                      <a:pt x="121" y="431"/>
                      <a:pt x="144" y="391"/>
                    </a:cubicBezTo>
                    <a:cubicBezTo>
                      <a:pt x="167" y="351"/>
                      <a:pt x="238" y="328"/>
                      <a:pt x="242" y="295"/>
                    </a:cubicBezTo>
                    <a:cubicBezTo>
                      <a:pt x="246" y="262"/>
                      <a:pt x="190" y="212"/>
                      <a:pt x="167" y="195"/>
                    </a:cubicBezTo>
                    <a:cubicBezTo>
                      <a:pt x="144" y="178"/>
                      <a:pt x="130" y="208"/>
                      <a:pt x="104" y="190"/>
                    </a:cubicBezTo>
                    <a:cubicBezTo>
                      <a:pt x="78" y="172"/>
                      <a:pt x="24" y="115"/>
                      <a:pt x="12" y="89"/>
                    </a:cubicBezTo>
                    <a:cubicBezTo>
                      <a:pt x="0" y="63"/>
                      <a:pt x="12" y="34"/>
                      <a:pt x="29" y="3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Freeform 218">
                <a:extLst>
                  <a:ext uri="{FF2B5EF4-FFF2-40B4-BE49-F238E27FC236}">
                    <a16:creationId xmlns:a16="http://schemas.microsoft.com/office/drawing/2014/main" id="{8C030B5F-86DA-1F4C-B5C2-ED6AC7BD0F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6410964">
                <a:off x="2055" y="186"/>
                <a:ext cx="330" cy="573"/>
              </a:xfrm>
              <a:custGeom>
                <a:avLst/>
                <a:gdLst>
                  <a:gd name="T0" fmla="*/ 294 w 330"/>
                  <a:gd name="T1" fmla="*/ 1 h 913"/>
                  <a:gd name="T2" fmla="*/ 93 w 330"/>
                  <a:gd name="T3" fmla="*/ 15 h 913"/>
                  <a:gd name="T4" fmla="*/ 12 w 330"/>
                  <a:gd name="T5" fmla="*/ 38 h 913"/>
                  <a:gd name="T6" fmla="*/ 167 w 330"/>
                  <a:gd name="T7" fmla="*/ 53 h 913"/>
                  <a:gd name="T8" fmla="*/ 219 w 330"/>
                  <a:gd name="T9" fmla="*/ 50 h 913"/>
                  <a:gd name="T10" fmla="*/ 93 w 330"/>
                  <a:gd name="T11" fmla="*/ 41 h 913"/>
                  <a:gd name="T12" fmla="*/ 81 w 330"/>
                  <a:gd name="T13" fmla="*/ 27 h 913"/>
                  <a:gd name="T14" fmla="*/ 185 w 330"/>
                  <a:gd name="T15" fmla="*/ 13 h 913"/>
                  <a:gd name="T16" fmla="*/ 311 w 330"/>
                  <a:gd name="T17" fmla="*/ 7 h 913"/>
                  <a:gd name="T18" fmla="*/ 294 w 330"/>
                  <a:gd name="T19" fmla="*/ 1 h 9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913"/>
                  <a:gd name="T32" fmla="*/ 330 w 330"/>
                  <a:gd name="T33" fmla="*/ 913 h 9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913">
                    <a:moveTo>
                      <a:pt x="294" y="21"/>
                    </a:moveTo>
                    <a:cubicBezTo>
                      <a:pt x="258" y="42"/>
                      <a:pt x="140" y="139"/>
                      <a:pt x="93" y="240"/>
                    </a:cubicBezTo>
                    <a:cubicBezTo>
                      <a:pt x="46" y="341"/>
                      <a:pt x="0" y="519"/>
                      <a:pt x="12" y="626"/>
                    </a:cubicBezTo>
                    <a:cubicBezTo>
                      <a:pt x="24" y="733"/>
                      <a:pt x="133" y="847"/>
                      <a:pt x="167" y="880"/>
                    </a:cubicBezTo>
                    <a:cubicBezTo>
                      <a:pt x="201" y="913"/>
                      <a:pt x="231" y="856"/>
                      <a:pt x="219" y="822"/>
                    </a:cubicBezTo>
                    <a:cubicBezTo>
                      <a:pt x="207" y="788"/>
                      <a:pt x="116" y="741"/>
                      <a:pt x="93" y="678"/>
                    </a:cubicBezTo>
                    <a:cubicBezTo>
                      <a:pt x="70" y="615"/>
                      <a:pt x="66" y="519"/>
                      <a:pt x="81" y="442"/>
                    </a:cubicBezTo>
                    <a:cubicBezTo>
                      <a:pt x="96" y="365"/>
                      <a:pt x="147" y="272"/>
                      <a:pt x="185" y="217"/>
                    </a:cubicBezTo>
                    <a:cubicBezTo>
                      <a:pt x="223" y="162"/>
                      <a:pt x="294" y="144"/>
                      <a:pt x="311" y="113"/>
                    </a:cubicBezTo>
                    <a:cubicBezTo>
                      <a:pt x="328" y="82"/>
                      <a:pt x="330" y="0"/>
                      <a:pt x="294" y="21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Freeform 219">
                <a:extLst>
                  <a:ext uri="{FF2B5EF4-FFF2-40B4-BE49-F238E27FC236}">
                    <a16:creationId xmlns:a16="http://schemas.microsoft.com/office/drawing/2014/main" id="{F124D355-5717-894E-A5E4-C839D867FE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3" y="273"/>
                <a:ext cx="479" cy="465"/>
              </a:xfrm>
              <a:custGeom>
                <a:avLst/>
                <a:gdLst>
                  <a:gd name="T0" fmla="*/ 441 w 479"/>
                  <a:gd name="T1" fmla="*/ 5 h 465"/>
                  <a:gd name="T2" fmla="*/ 200 w 479"/>
                  <a:gd name="T3" fmla="*/ 39 h 465"/>
                  <a:gd name="T4" fmla="*/ 19 w 479"/>
                  <a:gd name="T5" fmla="*/ 219 h 465"/>
                  <a:gd name="T6" fmla="*/ 87 w 479"/>
                  <a:gd name="T7" fmla="*/ 431 h 465"/>
                  <a:gd name="T8" fmla="*/ 150 w 479"/>
                  <a:gd name="T9" fmla="*/ 422 h 465"/>
                  <a:gd name="T10" fmla="*/ 77 w 479"/>
                  <a:gd name="T11" fmla="*/ 285 h 465"/>
                  <a:gd name="T12" fmla="*/ 133 w 479"/>
                  <a:gd name="T13" fmla="*/ 146 h 465"/>
                  <a:gd name="T14" fmla="*/ 233 w 479"/>
                  <a:gd name="T15" fmla="*/ 79 h 465"/>
                  <a:gd name="T16" fmla="*/ 430 w 479"/>
                  <a:gd name="T17" fmla="*/ 64 h 465"/>
                  <a:gd name="T18" fmla="*/ 441 w 479"/>
                  <a:gd name="T19" fmla="*/ 5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9"/>
                  <a:gd name="T31" fmla="*/ 0 h 465"/>
                  <a:gd name="T32" fmla="*/ 479 w 479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9" h="465">
                    <a:moveTo>
                      <a:pt x="441" y="5"/>
                    </a:moveTo>
                    <a:cubicBezTo>
                      <a:pt x="403" y="0"/>
                      <a:pt x="270" y="2"/>
                      <a:pt x="200" y="39"/>
                    </a:cubicBezTo>
                    <a:cubicBezTo>
                      <a:pt x="130" y="74"/>
                      <a:pt x="38" y="154"/>
                      <a:pt x="19" y="219"/>
                    </a:cubicBezTo>
                    <a:cubicBezTo>
                      <a:pt x="0" y="284"/>
                      <a:pt x="66" y="398"/>
                      <a:pt x="87" y="431"/>
                    </a:cubicBezTo>
                    <a:cubicBezTo>
                      <a:pt x="108" y="465"/>
                      <a:pt x="151" y="446"/>
                      <a:pt x="150" y="422"/>
                    </a:cubicBezTo>
                    <a:cubicBezTo>
                      <a:pt x="148" y="397"/>
                      <a:pt x="80" y="330"/>
                      <a:pt x="77" y="285"/>
                    </a:cubicBezTo>
                    <a:cubicBezTo>
                      <a:pt x="74" y="239"/>
                      <a:pt x="107" y="180"/>
                      <a:pt x="133" y="146"/>
                    </a:cubicBezTo>
                    <a:cubicBezTo>
                      <a:pt x="159" y="112"/>
                      <a:pt x="184" y="93"/>
                      <a:pt x="233" y="79"/>
                    </a:cubicBezTo>
                    <a:cubicBezTo>
                      <a:pt x="282" y="65"/>
                      <a:pt x="395" y="76"/>
                      <a:pt x="430" y="64"/>
                    </a:cubicBezTo>
                    <a:cubicBezTo>
                      <a:pt x="465" y="52"/>
                      <a:pt x="479" y="9"/>
                      <a:pt x="441" y="5"/>
                    </a:cubicBez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220">
                <a:extLst>
                  <a:ext uri="{FF2B5EF4-FFF2-40B4-BE49-F238E27FC236}">
                    <a16:creationId xmlns:a16="http://schemas.microsoft.com/office/drawing/2014/main" id="{6BD842D0-CE11-8F44-8710-4D441DA654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2" y="-3"/>
                <a:ext cx="3006" cy="2839"/>
              </a:xfrm>
              <a:custGeom>
                <a:avLst/>
                <a:gdLst>
                  <a:gd name="T0" fmla="*/ 578 w 3006"/>
                  <a:gd name="T1" fmla="*/ 196 h 2839"/>
                  <a:gd name="T2" fmla="*/ 100 w 3006"/>
                  <a:gd name="T3" fmla="*/ 929 h 2839"/>
                  <a:gd name="T4" fmla="*/ 127 w 3006"/>
                  <a:gd name="T5" fmla="*/ 1858 h 2839"/>
                  <a:gd name="T6" fmla="*/ 864 w 3006"/>
                  <a:gd name="T7" fmla="*/ 2561 h 2839"/>
                  <a:gd name="T8" fmla="*/ 2062 w 3006"/>
                  <a:gd name="T9" fmla="*/ 2733 h 2839"/>
                  <a:gd name="T10" fmla="*/ 2886 w 3006"/>
                  <a:gd name="T11" fmla="*/ 1922 h 2839"/>
                  <a:gd name="T12" fmla="*/ 2782 w 3006"/>
                  <a:gd name="T13" fmla="*/ 648 h 2839"/>
                  <a:gd name="T14" fmla="*/ 1626 w 3006"/>
                  <a:gd name="T15" fmla="*/ 75 h 2839"/>
                  <a:gd name="T16" fmla="*/ 578 w 3006"/>
                  <a:gd name="T17" fmla="*/ 196 h 28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06"/>
                  <a:gd name="T28" fmla="*/ 0 h 2839"/>
                  <a:gd name="T29" fmla="*/ 3006 w 3006"/>
                  <a:gd name="T30" fmla="*/ 2839 h 28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06" h="2839">
                    <a:moveTo>
                      <a:pt x="578" y="196"/>
                    </a:moveTo>
                    <a:cubicBezTo>
                      <a:pt x="324" y="338"/>
                      <a:pt x="175" y="652"/>
                      <a:pt x="100" y="929"/>
                    </a:cubicBezTo>
                    <a:cubicBezTo>
                      <a:pt x="25" y="1206"/>
                      <a:pt x="0" y="1586"/>
                      <a:pt x="127" y="1858"/>
                    </a:cubicBezTo>
                    <a:cubicBezTo>
                      <a:pt x="254" y="2130"/>
                      <a:pt x="542" y="2415"/>
                      <a:pt x="864" y="2561"/>
                    </a:cubicBezTo>
                    <a:cubicBezTo>
                      <a:pt x="1186" y="2707"/>
                      <a:pt x="1725" y="2839"/>
                      <a:pt x="2062" y="2733"/>
                    </a:cubicBezTo>
                    <a:cubicBezTo>
                      <a:pt x="2399" y="2627"/>
                      <a:pt x="2766" y="2269"/>
                      <a:pt x="2886" y="1922"/>
                    </a:cubicBezTo>
                    <a:cubicBezTo>
                      <a:pt x="3006" y="1575"/>
                      <a:pt x="2992" y="956"/>
                      <a:pt x="2782" y="648"/>
                    </a:cubicBezTo>
                    <a:cubicBezTo>
                      <a:pt x="2572" y="340"/>
                      <a:pt x="1993" y="150"/>
                      <a:pt x="1626" y="75"/>
                    </a:cubicBezTo>
                    <a:cubicBezTo>
                      <a:pt x="1259" y="0"/>
                      <a:pt x="832" y="54"/>
                      <a:pt x="578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FF0000">
                      <a:alpha val="21999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Freeform 221">
                <a:extLst>
                  <a:ext uri="{FF2B5EF4-FFF2-40B4-BE49-F238E27FC236}">
                    <a16:creationId xmlns:a16="http://schemas.microsoft.com/office/drawing/2014/main" id="{DAFFE32D-C213-984F-8C48-34D4118795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5" y="112"/>
                <a:ext cx="2550" cy="2251"/>
              </a:xfrm>
              <a:custGeom>
                <a:avLst/>
                <a:gdLst>
                  <a:gd name="T0" fmla="*/ 5 w 2550"/>
                  <a:gd name="T1" fmla="*/ 922 h 2251"/>
                  <a:gd name="T2" fmla="*/ 142 w 2550"/>
                  <a:gd name="T3" fmla="*/ 613 h 2251"/>
                  <a:gd name="T4" fmla="*/ 337 w 2550"/>
                  <a:gd name="T5" fmla="*/ 374 h 2251"/>
                  <a:gd name="T6" fmla="*/ 844 w 2550"/>
                  <a:gd name="T7" fmla="*/ 34 h 2251"/>
                  <a:gd name="T8" fmla="*/ 1771 w 2550"/>
                  <a:gd name="T9" fmla="*/ 172 h 2251"/>
                  <a:gd name="T10" fmla="*/ 2428 w 2550"/>
                  <a:gd name="T11" fmla="*/ 829 h 2251"/>
                  <a:gd name="T12" fmla="*/ 2491 w 2550"/>
                  <a:gd name="T13" fmla="*/ 1670 h 2251"/>
                  <a:gd name="T14" fmla="*/ 2073 w 2550"/>
                  <a:gd name="T15" fmla="*/ 2180 h 2251"/>
                  <a:gd name="T16" fmla="*/ 1437 w 2550"/>
                  <a:gd name="T17" fmla="*/ 2097 h 2251"/>
                  <a:gd name="T18" fmla="*/ 1287 w 2550"/>
                  <a:gd name="T19" fmla="*/ 1509 h 2251"/>
                  <a:gd name="T20" fmla="*/ 1615 w 2550"/>
                  <a:gd name="T21" fmla="*/ 1129 h 2251"/>
                  <a:gd name="T22" fmla="*/ 1989 w 2550"/>
                  <a:gd name="T23" fmla="*/ 956 h 2251"/>
                  <a:gd name="T24" fmla="*/ 1990 w 2550"/>
                  <a:gd name="T25" fmla="*/ 645 h 2251"/>
                  <a:gd name="T26" fmla="*/ 1643 w 2550"/>
                  <a:gd name="T27" fmla="*/ 380 h 2251"/>
                  <a:gd name="T28" fmla="*/ 1344 w 2550"/>
                  <a:gd name="T29" fmla="*/ 634 h 2251"/>
                  <a:gd name="T30" fmla="*/ 1235 w 2550"/>
                  <a:gd name="T31" fmla="*/ 1308 h 2251"/>
                  <a:gd name="T32" fmla="*/ 585 w 2550"/>
                  <a:gd name="T33" fmla="*/ 1555 h 2251"/>
                  <a:gd name="T34" fmla="*/ 116 w 2550"/>
                  <a:gd name="T35" fmla="*/ 1256 h 2251"/>
                  <a:gd name="T36" fmla="*/ 5 w 2550"/>
                  <a:gd name="T37" fmla="*/ 922 h 2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50"/>
                  <a:gd name="T58" fmla="*/ 0 h 2251"/>
                  <a:gd name="T59" fmla="*/ 2550 w 2550"/>
                  <a:gd name="T60" fmla="*/ 2251 h 2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50" h="2251">
                    <a:moveTo>
                      <a:pt x="5" y="922"/>
                    </a:moveTo>
                    <a:cubicBezTo>
                      <a:pt x="9" y="815"/>
                      <a:pt x="87" y="704"/>
                      <a:pt x="142" y="613"/>
                    </a:cubicBezTo>
                    <a:cubicBezTo>
                      <a:pt x="197" y="522"/>
                      <a:pt x="220" y="471"/>
                      <a:pt x="337" y="374"/>
                    </a:cubicBezTo>
                    <a:cubicBezTo>
                      <a:pt x="454" y="277"/>
                      <a:pt x="605" y="68"/>
                      <a:pt x="844" y="34"/>
                    </a:cubicBezTo>
                    <a:cubicBezTo>
                      <a:pt x="1083" y="0"/>
                      <a:pt x="1507" y="40"/>
                      <a:pt x="1771" y="172"/>
                    </a:cubicBezTo>
                    <a:cubicBezTo>
                      <a:pt x="2035" y="304"/>
                      <a:pt x="2308" y="579"/>
                      <a:pt x="2428" y="829"/>
                    </a:cubicBezTo>
                    <a:cubicBezTo>
                      <a:pt x="2548" y="1079"/>
                      <a:pt x="2550" y="1445"/>
                      <a:pt x="2491" y="1670"/>
                    </a:cubicBezTo>
                    <a:cubicBezTo>
                      <a:pt x="2432" y="1895"/>
                      <a:pt x="2249" y="2109"/>
                      <a:pt x="2073" y="2180"/>
                    </a:cubicBezTo>
                    <a:cubicBezTo>
                      <a:pt x="1897" y="2251"/>
                      <a:pt x="1568" y="2209"/>
                      <a:pt x="1437" y="2097"/>
                    </a:cubicBezTo>
                    <a:cubicBezTo>
                      <a:pt x="1306" y="1985"/>
                      <a:pt x="1257" y="1670"/>
                      <a:pt x="1287" y="1509"/>
                    </a:cubicBezTo>
                    <a:cubicBezTo>
                      <a:pt x="1317" y="1348"/>
                      <a:pt x="1498" y="1221"/>
                      <a:pt x="1615" y="1129"/>
                    </a:cubicBezTo>
                    <a:cubicBezTo>
                      <a:pt x="1732" y="1037"/>
                      <a:pt x="1926" y="1037"/>
                      <a:pt x="1989" y="956"/>
                    </a:cubicBezTo>
                    <a:cubicBezTo>
                      <a:pt x="2052" y="875"/>
                      <a:pt x="2048" y="741"/>
                      <a:pt x="1990" y="645"/>
                    </a:cubicBezTo>
                    <a:cubicBezTo>
                      <a:pt x="1932" y="549"/>
                      <a:pt x="1751" y="382"/>
                      <a:pt x="1643" y="380"/>
                    </a:cubicBezTo>
                    <a:cubicBezTo>
                      <a:pt x="1535" y="378"/>
                      <a:pt x="1412" y="479"/>
                      <a:pt x="1344" y="634"/>
                    </a:cubicBezTo>
                    <a:cubicBezTo>
                      <a:pt x="1276" y="789"/>
                      <a:pt x="1362" y="1154"/>
                      <a:pt x="1235" y="1308"/>
                    </a:cubicBezTo>
                    <a:cubicBezTo>
                      <a:pt x="1108" y="1462"/>
                      <a:pt x="771" y="1564"/>
                      <a:pt x="585" y="1555"/>
                    </a:cubicBezTo>
                    <a:cubicBezTo>
                      <a:pt x="399" y="1546"/>
                      <a:pt x="213" y="1361"/>
                      <a:pt x="116" y="1256"/>
                    </a:cubicBezTo>
                    <a:cubicBezTo>
                      <a:pt x="19" y="1151"/>
                      <a:pt x="0" y="1029"/>
                      <a:pt x="5" y="92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0066">
                      <a:alpha val="60001"/>
                    </a:srgbClr>
                  </a:gs>
                  <a:gs pos="100000">
                    <a:srgbClr val="610061">
                      <a:alpha val="57999"/>
                    </a:srgbClr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8" name="Group 619">
            <a:extLst>
              <a:ext uri="{FF2B5EF4-FFF2-40B4-BE49-F238E27FC236}">
                <a16:creationId xmlns:a16="http://schemas.microsoft.com/office/drawing/2014/main" id="{48EE8C9A-077D-1B45-BECC-47B9D70055A2}"/>
              </a:ext>
            </a:extLst>
          </p:cNvPr>
          <p:cNvGrpSpPr/>
          <p:nvPr/>
        </p:nvGrpSpPr>
        <p:grpSpPr>
          <a:xfrm>
            <a:off x="2711803" y="3489206"/>
            <a:ext cx="4553494" cy="2955706"/>
            <a:chOff x="1360000" y="3649665"/>
            <a:chExt cx="4658353" cy="3023770"/>
          </a:xfrm>
        </p:grpSpPr>
        <p:sp>
          <p:nvSpPr>
            <p:cNvPr id="619" name="TextBox 28">
              <a:extLst>
                <a:ext uri="{FF2B5EF4-FFF2-40B4-BE49-F238E27FC236}">
                  <a16:creationId xmlns:a16="http://schemas.microsoft.com/office/drawing/2014/main" id="{DD159ABB-2C46-4742-AC16-4C29CB5F9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575" y="3981452"/>
              <a:ext cx="70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</a:rPr>
                <a:t>IL-13</a:t>
              </a:r>
            </a:p>
          </p:txBody>
        </p:sp>
        <p:grpSp>
          <p:nvGrpSpPr>
            <p:cNvPr id="620" name="Group 20">
              <a:extLst>
                <a:ext uri="{FF2B5EF4-FFF2-40B4-BE49-F238E27FC236}">
                  <a16:creationId xmlns:a16="http://schemas.microsoft.com/office/drawing/2014/main" id="{5739F3ED-6CB5-F849-8B79-9212FC8E8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125" y="5373689"/>
              <a:ext cx="981033" cy="881363"/>
              <a:chOff x="4656" y="3279"/>
              <a:chExt cx="286" cy="292"/>
            </a:xfrm>
          </p:grpSpPr>
          <p:sp>
            <p:nvSpPr>
              <p:cNvPr id="663" name="Line 21">
                <a:extLst>
                  <a:ext uri="{FF2B5EF4-FFF2-40B4-BE49-F238E27FC236}">
                    <a16:creationId xmlns:a16="http://schemas.microsoft.com/office/drawing/2014/main" id="{C69B43C4-D8BA-DC4B-ACD0-438C29BD8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7" y="3458"/>
                <a:ext cx="87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Oval 22">
                <a:extLst>
                  <a:ext uri="{FF2B5EF4-FFF2-40B4-BE49-F238E27FC236}">
                    <a16:creationId xmlns:a16="http://schemas.microsoft.com/office/drawing/2014/main" id="{BEC885CE-D32D-B14E-A157-72B5492C1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" y="3493"/>
                <a:ext cx="6" cy="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5000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Arial Rounded MT Bold" charset="0"/>
                </a:endParaRPr>
              </a:p>
            </p:txBody>
          </p:sp>
          <p:sp>
            <p:nvSpPr>
              <p:cNvPr id="665" name="Oval 23">
                <a:extLst>
                  <a:ext uri="{FF2B5EF4-FFF2-40B4-BE49-F238E27FC236}">
                    <a16:creationId xmlns:a16="http://schemas.microsoft.com/office/drawing/2014/main" id="{FFEB6EE1-A476-AE49-B0F0-BA9211D9D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279"/>
                <a:ext cx="286" cy="292"/>
              </a:xfrm>
              <a:prstGeom prst="ellipse">
                <a:avLst/>
              </a:prstGeom>
              <a:solidFill>
                <a:srgbClr val="E5405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Arial Rounded MT Bold" charset="0"/>
                </a:endParaRPr>
              </a:p>
            </p:txBody>
          </p:sp>
          <p:grpSp>
            <p:nvGrpSpPr>
              <p:cNvPr id="666" name="Group 25">
                <a:extLst>
                  <a:ext uri="{FF2B5EF4-FFF2-40B4-BE49-F238E27FC236}">
                    <a16:creationId xmlns:a16="http://schemas.microsoft.com/office/drawing/2014/main" id="{59D65912-627F-844B-B8D4-A68E32438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9" y="3284"/>
                <a:ext cx="264" cy="279"/>
                <a:chOff x="869" y="2895"/>
                <a:chExt cx="264" cy="279"/>
              </a:xfrm>
            </p:grpSpPr>
            <p:sp>
              <p:nvSpPr>
                <p:cNvPr id="667" name="Oval 28">
                  <a:extLst>
                    <a:ext uri="{FF2B5EF4-FFF2-40B4-BE49-F238E27FC236}">
                      <a16:creationId xmlns:a16="http://schemas.microsoft.com/office/drawing/2014/main" id="{8488D0BC-3525-9F4E-8BEE-36E343FE9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9" y="3033"/>
                  <a:ext cx="7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68" name="Oval 29">
                  <a:extLst>
                    <a:ext uri="{FF2B5EF4-FFF2-40B4-BE49-F238E27FC236}">
                      <a16:creationId xmlns:a16="http://schemas.microsoft.com/office/drawing/2014/main" id="{E960FE82-DCB2-7443-BD71-003AB60C4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0" y="3138"/>
                  <a:ext cx="6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69" name="Oval 30">
                  <a:extLst>
                    <a:ext uri="{FF2B5EF4-FFF2-40B4-BE49-F238E27FC236}">
                      <a16:creationId xmlns:a16="http://schemas.microsoft.com/office/drawing/2014/main" id="{9935A847-6D8C-E443-9174-7368134C3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" y="3087"/>
                  <a:ext cx="6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0" name="Oval 31">
                  <a:extLst>
                    <a:ext uri="{FF2B5EF4-FFF2-40B4-BE49-F238E27FC236}">
                      <a16:creationId xmlns:a16="http://schemas.microsoft.com/office/drawing/2014/main" id="{BF2F0441-7A1D-D347-B42C-52C425C21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974"/>
                  <a:ext cx="7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1" name="Oval 32">
                  <a:extLst>
                    <a:ext uri="{FF2B5EF4-FFF2-40B4-BE49-F238E27FC236}">
                      <a16:creationId xmlns:a16="http://schemas.microsoft.com/office/drawing/2014/main" id="{943AE6BE-668D-7549-A667-FEF50A80D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" y="3028"/>
                  <a:ext cx="6" cy="7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2" name="Oval 34">
                  <a:extLst>
                    <a:ext uri="{FF2B5EF4-FFF2-40B4-BE49-F238E27FC236}">
                      <a16:creationId xmlns:a16="http://schemas.microsoft.com/office/drawing/2014/main" id="{5035ABF7-11B2-FC48-8294-1091B6071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7" y="3166"/>
                  <a:ext cx="7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3" name="Oval 35">
                  <a:extLst>
                    <a:ext uri="{FF2B5EF4-FFF2-40B4-BE49-F238E27FC236}">
                      <a16:creationId xmlns:a16="http://schemas.microsoft.com/office/drawing/2014/main" id="{C48C6468-8D89-1748-BAC4-87904442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7" y="3136"/>
                  <a:ext cx="6" cy="7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4" name="Oval 36">
                  <a:extLst>
                    <a:ext uri="{FF2B5EF4-FFF2-40B4-BE49-F238E27FC236}">
                      <a16:creationId xmlns:a16="http://schemas.microsoft.com/office/drawing/2014/main" id="{6A1626C3-5246-6B47-A836-AC16150FD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0" y="2927"/>
                  <a:ext cx="6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5" name="Oval 37">
                  <a:extLst>
                    <a:ext uri="{FF2B5EF4-FFF2-40B4-BE49-F238E27FC236}">
                      <a16:creationId xmlns:a16="http://schemas.microsoft.com/office/drawing/2014/main" id="{6166745E-8D20-5546-A5D4-74B54AFE2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2931"/>
                  <a:ext cx="6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6" name="Oval 38">
                  <a:extLst>
                    <a:ext uri="{FF2B5EF4-FFF2-40B4-BE49-F238E27FC236}">
                      <a16:creationId xmlns:a16="http://schemas.microsoft.com/office/drawing/2014/main" id="{BD7A6120-75B2-1E44-B6B3-2E8EE11B7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6" y="2895"/>
                  <a:ext cx="7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7" name="Oval 39">
                  <a:extLst>
                    <a:ext uri="{FF2B5EF4-FFF2-40B4-BE49-F238E27FC236}">
                      <a16:creationId xmlns:a16="http://schemas.microsoft.com/office/drawing/2014/main" id="{AA6867D5-084C-734E-AD9D-754C2E118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1" y="2958"/>
                  <a:ext cx="7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8" name="Oval 40">
                  <a:extLst>
                    <a:ext uri="{FF2B5EF4-FFF2-40B4-BE49-F238E27FC236}">
                      <a16:creationId xmlns:a16="http://schemas.microsoft.com/office/drawing/2014/main" id="{C29E56F2-26E2-BC4A-9783-6A1E7A5410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" y="3166"/>
                  <a:ext cx="7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  <p:sp>
              <p:nvSpPr>
                <p:cNvPr id="679" name="Oval 41">
                  <a:extLst>
                    <a:ext uri="{FF2B5EF4-FFF2-40B4-BE49-F238E27FC236}">
                      <a16:creationId xmlns:a16="http://schemas.microsoft.com/office/drawing/2014/main" id="{6F1DD876-955F-C445-925F-F67359C4C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" y="2909"/>
                  <a:ext cx="6" cy="8"/>
                </a:xfrm>
                <a:prstGeom prst="ellipse">
                  <a:avLst/>
                </a:prstGeom>
                <a:solidFill>
                  <a:srgbClr val="500093"/>
                </a:solidFill>
                <a:ln w="12700">
                  <a:solidFill>
                    <a:srgbClr val="50009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Arial Rounded MT Bold" charset="0"/>
                  </a:endParaRPr>
                </a:p>
              </p:txBody>
            </p:sp>
          </p:grpSp>
        </p:grpSp>
        <p:sp>
          <p:nvSpPr>
            <p:cNvPr id="621" name="Right Arrow 622">
              <a:extLst>
                <a:ext uri="{FF2B5EF4-FFF2-40B4-BE49-F238E27FC236}">
                  <a16:creationId xmlns:a16="http://schemas.microsoft.com/office/drawing/2014/main" id="{34E0FBAF-9F9A-F746-B03D-C59CEBB7E558}"/>
                </a:ext>
              </a:extLst>
            </p:cNvPr>
            <p:cNvSpPr/>
            <p:nvPr/>
          </p:nvSpPr>
          <p:spPr>
            <a:xfrm rot="5968900">
              <a:off x="3532982" y="4020346"/>
              <a:ext cx="1309687" cy="568325"/>
            </a:xfrm>
            <a:prstGeom prst="rightArrow">
              <a:avLst/>
            </a:prstGeom>
            <a:solidFill>
              <a:srgbClr val="073488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2" name="Rectangle 2">
              <a:extLst>
                <a:ext uri="{FF2B5EF4-FFF2-40B4-BE49-F238E27FC236}">
                  <a16:creationId xmlns:a16="http://schemas.microsoft.com/office/drawing/2014/main" id="{1B0700ED-933F-FB45-A6F2-A5EFEAE73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703" y="4689477"/>
              <a:ext cx="18986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cs typeface="Calibri" charset="0"/>
                </a:rPr>
                <a:t>Bronchial</a:t>
              </a:r>
            </a:p>
            <a:p>
              <a:pPr algn="ctr"/>
              <a:r>
                <a:rPr lang="en-US" sz="2000" dirty="0" err="1">
                  <a:solidFill>
                    <a:srgbClr val="000000"/>
                  </a:solidFill>
                  <a:cs typeface="Calibri" charset="0"/>
                </a:rPr>
                <a:t>hyperreactivity</a:t>
              </a:r>
              <a:endParaRPr lang="en-US" sz="2000" dirty="0">
                <a:solidFill>
                  <a:srgbClr val="000000"/>
                </a:solidFill>
                <a:cs typeface="Calibri" charset="0"/>
              </a:endParaRPr>
            </a:p>
          </p:txBody>
        </p:sp>
        <p:sp>
          <p:nvSpPr>
            <p:cNvPr id="623" name="Round Same Side Corner Rectangle 624">
              <a:extLst>
                <a:ext uri="{FF2B5EF4-FFF2-40B4-BE49-F238E27FC236}">
                  <a16:creationId xmlns:a16="http://schemas.microsoft.com/office/drawing/2014/main" id="{07427A9D-2CEB-8C49-8AE3-34E29673009C}"/>
                </a:ext>
              </a:extLst>
            </p:cNvPr>
            <p:cNvSpPr/>
            <p:nvPr/>
          </p:nvSpPr>
          <p:spPr>
            <a:xfrm>
              <a:off x="3173023" y="4855709"/>
              <a:ext cx="369888" cy="573088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4" name="Oval 625">
              <a:extLst>
                <a:ext uri="{FF2B5EF4-FFF2-40B4-BE49-F238E27FC236}">
                  <a16:creationId xmlns:a16="http://schemas.microsoft.com/office/drawing/2014/main" id="{E085863D-6E25-3648-A5F2-D5C7FC4B1984}"/>
                </a:ext>
              </a:extLst>
            </p:cNvPr>
            <p:cNvSpPr/>
            <p:nvPr/>
          </p:nvSpPr>
          <p:spPr>
            <a:xfrm>
              <a:off x="3211123" y="5266872"/>
              <a:ext cx="285750" cy="139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5" name="Oval 626">
              <a:extLst>
                <a:ext uri="{FF2B5EF4-FFF2-40B4-BE49-F238E27FC236}">
                  <a16:creationId xmlns:a16="http://schemas.microsoft.com/office/drawing/2014/main" id="{A6A5750D-E9CC-7041-B4E5-4D5F400156E1}"/>
                </a:ext>
              </a:extLst>
            </p:cNvPr>
            <p:cNvSpPr/>
            <p:nvPr/>
          </p:nvSpPr>
          <p:spPr>
            <a:xfrm>
              <a:off x="3219061" y="4900159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6" name="Oval 627">
              <a:extLst>
                <a:ext uri="{FF2B5EF4-FFF2-40B4-BE49-F238E27FC236}">
                  <a16:creationId xmlns:a16="http://schemas.microsoft.com/office/drawing/2014/main" id="{EEF7D85B-AC30-B145-A3AA-5C14BBE4E38C}"/>
                </a:ext>
              </a:extLst>
            </p:cNvPr>
            <p:cNvSpPr/>
            <p:nvPr/>
          </p:nvSpPr>
          <p:spPr>
            <a:xfrm>
              <a:off x="3357173" y="5062084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7" name="Oval 628">
              <a:extLst>
                <a:ext uri="{FF2B5EF4-FFF2-40B4-BE49-F238E27FC236}">
                  <a16:creationId xmlns:a16="http://schemas.microsoft.com/office/drawing/2014/main" id="{F3ADAF71-385D-A14C-960B-2AB8FC8E6741}"/>
                </a:ext>
              </a:extLst>
            </p:cNvPr>
            <p:cNvSpPr/>
            <p:nvPr/>
          </p:nvSpPr>
          <p:spPr>
            <a:xfrm>
              <a:off x="3412736" y="4876347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8" name="Oval 629">
              <a:extLst>
                <a:ext uri="{FF2B5EF4-FFF2-40B4-BE49-F238E27FC236}">
                  <a16:creationId xmlns:a16="http://schemas.microsoft.com/office/drawing/2014/main" id="{F417C146-8E74-4949-AA89-529F1C5945AC}"/>
                </a:ext>
              </a:extLst>
            </p:cNvPr>
            <p:cNvSpPr/>
            <p:nvPr/>
          </p:nvSpPr>
          <p:spPr>
            <a:xfrm>
              <a:off x="3327011" y="4943022"/>
              <a:ext cx="84137" cy="80962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29" name="Oval 630">
              <a:extLst>
                <a:ext uri="{FF2B5EF4-FFF2-40B4-BE49-F238E27FC236}">
                  <a16:creationId xmlns:a16="http://schemas.microsoft.com/office/drawing/2014/main" id="{9BD7077B-AC0B-B04C-89D2-FB43783F162E}"/>
                </a:ext>
              </a:extLst>
            </p:cNvPr>
            <p:cNvSpPr/>
            <p:nvPr/>
          </p:nvSpPr>
          <p:spPr>
            <a:xfrm>
              <a:off x="3230173" y="5022397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0" name="Oval 631">
              <a:extLst>
                <a:ext uri="{FF2B5EF4-FFF2-40B4-BE49-F238E27FC236}">
                  <a16:creationId xmlns:a16="http://schemas.microsoft.com/office/drawing/2014/main" id="{243D3FDD-3BC3-8743-B229-0DF8E50E09D0}"/>
                </a:ext>
              </a:extLst>
            </p:cNvPr>
            <p:cNvSpPr/>
            <p:nvPr/>
          </p:nvSpPr>
          <p:spPr>
            <a:xfrm>
              <a:off x="3441311" y="4985884"/>
              <a:ext cx="85725" cy="80963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1" name="Round Same Side Corner Rectangle 632">
              <a:extLst>
                <a:ext uri="{FF2B5EF4-FFF2-40B4-BE49-F238E27FC236}">
                  <a16:creationId xmlns:a16="http://schemas.microsoft.com/office/drawing/2014/main" id="{09A1E3FA-3BFB-9E42-A16C-2D6CDAF6CAC7}"/>
                </a:ext>
              </a:extLst>
            </p:cNvPr>
            <p:cNvSpPr/>
            <p:nvPr/>
          </p:nvSpPr>
          <p:spPr>
            <a:xfrm>
              <a:off x="2785673" y="4852534"/>
              <a:ext cx="369888" cy="57467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2" name="Oval 633">
              <a:extLst>
                <a:ext uri="{FF2B5EF4-FFF2-40B4-BE49-F238E27FC236}">
                  <a16:creationId xmlns:a16="http://schemas.microsoft.com/office/drawing/2014/main" id="{99D64750-733B-BD4E-9F1B-9625FABFCBA4}"/>
                </a:ext>
              </a:extLst>
            </p:cNvPr>
            <p:cNvSpPr/>
            <p:nvPr/>
          </p:nvSpPr>
          <p:spPr>
            <a:xfrm>
              <a:off x="2823773" y="5265284"/>
              <a:ext cx="284163" cy="139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3" name="Oval 634">
              <a:extLst>
                <a:ext uri="{FF2B5EF4-FFF2-40B4-BE49-F238E27FC236}">
                  <a16:creationId xmlns:a16="http://schemas.microsoft.com/office/drawing/2014/main" id="{8FA0216A-74E9-B24A-B1C5-802E91FE4766}"/>
                </a:ext>
              </a:extLst>
            </p:cNvPr>
            <p:cNvSpPr/>
            <p:nvPr/>
          </p:nvSpPr>
          <p:spPr>
            <a:xfrm>
              <a:off x="2831711" y="4898572"/>
              <a:ext cx="84137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4" name="Oval 635">
              <a:extLst>
                <a:ext uri="{FF2B5EF4-FFF2-40B4-BE49-F238E27FC236}">
                  <a16:creationId xmlns:a16="http://schemas.microsoft.com/office/drawing/2014/main" id="{5A4AAC3E-C2F0-A84E-B0AD-9EAFE12F635C}"/>
                </a:ext>
              </a:extLst>
            </p:cNvPr>
            <p:cNvSpPr/>
            <p:nvPr/>
          </p:nvSpPr>
          <p:spPr>
            <a:xfrm>
              <a:off x="2969823" y="5060497"/>
              <a:ext cx="84138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5" name="Oval 636">
              <a:extLst>
                <a:ext uri="{FF2B5EF4-FFF2-40B4-BE49-F238E27FC236}">
                  <a16:creationId xmlns:a16="http://schemas.microsoft.com/office/drawing/2014/main" id="{96FCE322-2E06-0640-AA77-CF4DD62DABA5}"/>
                </a:ext>
              </a:extLst>
            </p:cNvPr>
            <p:cNvSpPr/>
            <p:nvPr/>
          </p:nvSpPr>
          <p:spPr>
            <a:xfrm>
              <a:off x="3025386" y="4874759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6" name="Oval 637">
              <a:extLst>
                <a:ext uri="{FF2B5EF4-FFF2-40B4-BE49-F238E27FC236}">
                  <a16:creationId xmlns:a16="http://schemas.microsoft.com/office/drawing/2014/main" id="{939E0768-7B96-3843-BE73-514D1C4E6A5E}"/>
                </a:ext>
              </a:extLst>
            </p:cNvPr>
            <p:cNvSpPr/>
            <p:nvPr/>
          </p:nvSpPr>
          <p:spPr>
            <a:xfrm>
              <a:off x="2939661" y="4941434"/>
              <a:ext cx="84137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" name="Oval 638">
              <a:extLst>
                <a:ext uri="{FF2B5EF4-FFF2-40B4-BE49-F238E27FC236}">
                  <a16:creationId xmlns:a16="http://schemas.microsoft.com/office/drawing/2014/main" id="{83E74A7A-7090-C34D-B439-C05898F4A4D2}"/>
                </a:ext>
              </a:extLst>
            </p:cNvPr>
            <p:cNvSpPr/>
            <p:nvPr/>
          </p:nvSpPr>
          <p:spPr>
            <a:xfrm>
              <a:off x="2842823" y="5019222"/>
              <a:ext cx="84138" cy="80962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8" name="Oval 639">
              <a:extLst>
                <a:ext uri="{FF2B5EF4-FFF2-40B4-BE49-F238E27FC236}">
                  <a16:creationId xmlns:a16="http://schemas.microsoft.com/office/drawing/2014/main" id="{BD641102-4950-E049-9244-5A61A033C0C8}"/>
                </a:ext>
              </a:extLst>
            </p:cNvPr>
            <p:cNvSpPr/>
            <p:nvPr/>
          </p:nvSpPr>
          <p:spPr>
            <a:xfrm>
              <a:off x="3053961" y="4984297"/>
              <a:ext cx="84137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9" name="Round Same Side Corner Rectangle 640">
              <a:extLst>
                <a:ext uri="{FF2B5EF4-FFF2-40B4-BE49-F238E27FC236}">
                  <a16:creationId xmlns:a16="http://schemas.microsoft.com/office/drawing/2014/main" id="{59485523-163D-0045-9DA8-0522D0F4540D}"/>
                </a:ext>
              </a:extLst>
            </p:cNvPr>
            <p:cNvSpPr/>
            <p:nvPr/>
          </p:nvSpPr>
          <p:spPr>
            <a:xfrm>
              <a:off x="2398323" y="4852534"/>
              <a:ext cx="369888" cy="574675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0" name="Oval 641">
              <a:extLst>
                <a:ext uri="{FF2B5EF4-FFF2-40B4-BE49-F238E27FC236}">
                  <a16:creationId xmlns:a16="http://schemas.microsoft.com/office/drawing/2014/main" id="{31119391-2428-BD49-B1E3-2BFE5B79DC7C}"/>
                </a:ext>
              </a:extLst>
            </p:cNvPr>
            <p:cNvSpPr/>
            <p:nvPr/>
          </p:nvSpPr>
          <p:spPr>
            <a:xfrm>
              <a:off x="2436423" y="5265284"/>
              <a:ext cx="285750" cy="139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1" name="Oval 642">
              <a:extLst>
                <a:ext uri="{FF2B5EF4-FFF2-40B4-BE49-F238E27FC236}">
                  <a16:creationId xmlns:a16="http://schemas.microsoft.com/office/drawing/2014/main" id="{59A43154-6BEA-584B-8960-EBE14CF14620}"/>
                </a:ext>
              </a:extLst>
            </p:cNvPr>
            <p:cNvSpPr/>
            <p:nvPr/>
          </p:nvSpPr>
          <p:spPr>
            <a:xfrm>
              <a:off x="2444361" y="4898572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2" name="Oval 643">
              <a:extLst>
                <a:ext uri="{FF2B5EF4-FFF2-40B4-BE49-F238E27FC236}">
                  <a16:creationId xmlns:a16="http://schemas.microsoft.com/office/drawing/2014/main" id="{AEE523D6-8B57-C546-A099-6B5970EC377B}"/>
                </a:ext>
              </a:extLst>
            </p:cNvPr>
            <p:cNvSpPr/>
            <p:nvPr/>
          </p:nvSpPr>
          <p:spPr>
            <a:xfrm>
              <a:off x="2582473" y="5060497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3" name="Oval 644">
              <a:extLst>
                <a:ext uri="{FF2B5EF4-FFF2-40B4-BE49-F238E27FC236}">
                  <a16:creationId xmlns:a16="http://schemas.microsoft.com/office/drawing/2014/main" id="{36CC2BB3-DA68-324D-9BA6-38BF04198F73}"/>
                </a:ext>
              </a:extLst>
            </p:cNvPr>
            <p:cNvSpPr/>
            <p:nvPr/>
          </p:nvSpPr>
          <p:spPr>
            <a:xfrm>
              <a:off x="2638036" y="4874759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4" name="Oval 645">
              <a:extLst>
                <a:ext uri="{FF2B5EF4-FFF2-40B4-BE49-F238E27FC236}">
                  <a16:creationId xmlns:a16="http://schemas.microsoft.com/office/drawing/2014/main" id="{E99F1469-2B01-8E4C-9616-51E4977B396D}"/>
                </a:ext>
              </a:extLst>
            </p:cNvPr>
            <p:cNvSpPr/>
            <p:nvPr/>
          </p:nvSpPr>
          <p:spPr>
            <a:xfrm>
              <a:off x="2552311" y="4941434"/>
              <a:ext cx="84137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5" name="Oval 646">
              <a:extLst>
                <a:ext uri="{FF2B5EF4-FFF2-40B4-BE49-F238E27FC236}">
                  <a16:creationId xmlns:a16="http://schemas.microsoft.com/office/drawing/2014/main" id="{B7366B93-CD27-6E49-89EC-7CA08F8E29FD}"/>
                </a:ext>
              </a:extLst>
            </p:cNvPr>
            <p:cNvSpPr/>
            <p:nvPr/>
          </p:nvSpPr>
          <p:spPr>
            <a:xfrm>
              <a:off x="2455473" y="5019222"/>
              <a:ext cx="85725" cy="80962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6" name="Oval 647">
              <a:extLst>
                <a:ext uri="{FF2B5EF4-FFF2-40B4-BE49-F238E27FC236}">
                  <a16:creationId xmlns:a16="http://schemas.microsoft.com/office/drawing/2014/main" id="{4DCCC681-E639-4849-99F2-5BA1A5609785}"/>
                </a:ext>
              </a:extLst>
            </p:cNvPr>
            <p:cNvSpPr/>
            <p:nvPr/>
          </p:nvSpPr>
          <p:spPr>
            <a:xfrm>
              <a:off x="2666611" y="4984297"/>
              <a:ext cx="85725" cy="79375"/>
            </a:xfrm>
            <a:prstGeom prst="ellipse">
              <a:avLst/>
            </a:prstGeom>
            <a:solidFill>
              <a:srgbClr val="811E89">
                <a:alpha val="80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7" name="Rectangle 2">
              <a:extLst>
                <a:ext uri="{FF2B5EF4-FFF2-40B4-BE49-F238E27FC236}">
                  <a16:creationId xmlns:a16="http://schemas.microsoft.com/office/drawing/2014/main" id="{61610762-6B4B-F141-B415-4B4FF6AA9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686" y="4165147"/>
              <a:ext cx="18986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cs typeface="Calibri" charset="0"/>
                </a:rPr>
                <a:t>Goblet cell hyperplasia</a:t>
              </a:r>
            </a:p>
          </p:txBody>
        </p:sp>
        <p:sp>
          <p:nvSpPr>
            <p:cNvPr id="648" name="Freeform 24">
              <a:extLst>
                <a:ext uri="{FF2B5EF4-FFF2-40B4-BE49-F238E27FC236}">
                  <a16:creationId xmlns:a16="http://schemas.microsoft.com/office/drawing/2014/main" id="{E2ABB025-1FE5-ED4C-A31A-1E0BDA7E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01" y="5416552"/>
              <a:ext cx="942975" cy="839788"/>
            </a:xfrm>
            <a:custGeom>
              <a:avLst/>
              <a:gdLst>
                <a:gd name="T0" fmla="*/ 2147483647 w 1054"/>
                <a:gd name="T1" fmla="*/ 2147483647 h 1283"/>
                <a:gd name="T2" fmla="*/ 2147483647 w 1054"/>
                <a:gd name="T3" fmla="*/ 2147483647 h 1283"/>
                <a:gd name="T4" fmla="*/ 2147483647 w 1054"/>
                <a:gd name="T5" fmla="*/ 2147483647 h 1283"/>
                <a:gd name="T6" fmla="*/ 2147483647 w 1054"/>
                <a:gd name="T7" fmla="*/ 2147483647 h 1283"/>
                <a:gd name="T8" fmla="*/ 2147483647 w 1054"/>
                <a:gd name="T9" fmla="*/ 2147483647 h 1283"/>
                <a:gd name="T10" fmla="*/ 2147483647 w 1054"/>
                <a:gd name="T11" fmla="*/ 2147483647 h 1283"/>
                <a:gd name="T12" fmla="*/ 2147483647 w 1054"/>
                <a:gd name="T13" fmla="*/ 0 h 1283"/>
                <a:gd name="T14" fmla="*/ 2147483647 w 1054"/>
                <a:gd name="T15" fmla="*/ 0 h 1283"/>
                <a:gd name="T16" fmla="*/ 2147483647 w 1054"/>
                <a:gd name="T17" fmla="*/ 0 h 1283"/>
                <a:gd name="T18" fmla="*/ 2147483647 w 1054"/>
                <a:gd name="T19" fmla="*/ 2147483647 h 1283"/>
                <a:gd name="T20" fmla="*/ 2147483647 w 1054"/>
                <a:gd name="T21" fmla="*/ 2147483647 h 1283"/>
                <a:gd name="T22" fmla="*/ 2147483647 w 1054"/>
                <a:gd name="T23" fmla="*/ 2147483647 h 1283"/>
                <a:gd name="T24" fmla="*/ 2147483647 w 1054"/>
                <a:gd name="T25" fmla="*/ 2147483647 h 1283"/>
                <a:gd name="T26" fmla="*/ 2147483647 w 1054"/>
                <a:gd name="T27" fmla="*/ 2147483647 h 1283"/>
                <a:gd name="T28" fmla="*/ 2147483647 w 1054"/>
                <a:gd name="T29" fmla="*/ 2147483647 h 1283"/>
                <a:gd name="T30" fmla="*/ 2147483647 w 1054"/>
                <a:gd name="T31" fmla="*/ 2147483647 h 1283"/>
                <a:gd name="T32" fmla="*/ 2147483647 w 1054"/>
                <a:gd name="T33" fmla="*/ 2147483647 h 1283"/>
                <a:gd name="T34" fmla="*/ 2147483647 w 1054"/>
                <a:gd name="T35" fmla="*/ 2147483647 h 1283"/>
                <a:gd name="T36" fmla="*/ 2147483647 w 1054"/>
                <a:gd name="T37" fmla="*/ 2147483647 h 1283"/>
                <a:gd name="T38" fmla="*/ 2147483647 w 1054"/>
                <a:gd name="T39" fmla="*/ 2147483647 h 1283"/>
                <a:gd name="T40" fmla="*/ 2147483647 w 1054"/>
                <a:gd name="T41" fmla="*/ 2147483647 h 1283"/>
                <a:gd name="T42" fmla="*/ 2147483647 w 1054"/>
                <a:gd name="T43" fmla="*/ 2147483647 h 1283"/>
                <a:gd name="T44" fmla="*/ 2147483647 w 1054"/>
                <a:gd name="T45" fmla="*/ 2147483647 h 1283"/>
                <a:gd name="T46" fmla="*/ 2147483647 w 1054"/>
                <a:gd name="T47" fmla="*/ 2147483647 h 1283"/>
                <a:gd name="T48" fmla="*/ 2147483647 w 1054"/>
                <a:gd name="T49" fmla="*/ 2147483647 h 1283"/>
                <a:gd name="T50" fmla="*/ 2147483647 w 1054"/>
                <a:gd name="T51" fmla="*/ 2147483647 h 1283"/>
                <a:gd name="T52" fmla="*/ 2147483647 w 1054"/>
                <a:gd name="T53" fmla="*/ 2147483647 h 1283"/>
                <a:gd name="T54" fmla="*/ 2147483647 w 1054"/>
                <a:gd name="T55" fmla="*/ 2147483647 h 1283"/>
                <a:gd name="T56" fmla="*/ 2147483647 w 1054"/>
                <a:gd name="T57" fmla="*/ 2147483647 h 1283"/>
                <a:gd name="T58" fmla="*/ 2147483647 w 1054"/>
                <a:gd name="T59" fmla="*/ 2147483647 h 1283"/>
                <a:gd name="T60" fmla="*/ 2147483647 w 1054"/>
                <a:gd name="T61" fmla="*/ 2147483647 h 1283"/>
                <a:gd name="T62" fmla="*/ 2147483647 w 1054"/>
                <a:gd name="T63" fmla="*/ 2147483647 h 1283"/>
                <a:gd name="T64" fmla="*/ 2147483647 w 1054"/>
                <a:gd name="T65" fmla="*/ 2147483647 h 1283"/>
                <a:gd name="T66" fmla="*/ 2147483647 w 1054"/>
                <a:gd name="T67" fmla="*/ 2147483647 h 1283"/>
                <a:gd name="T68" fmla="*/ 2147483647 w 1054"/>
                <a:gd name="T69" fmla="*/ 2147483647 h 1283"/>
                <a:gd name="T70" fmla="*/ 2147483647 w 1054"/>
                <a:gd name="T71" fmla="*/ 2147483647 h 1283"/>
                <a:gd name="T72" fmla="*/ 2147483647 w 1054"/>
                <a:gd name="T73" fmla="*/ 2147483647 h 1283"/>
                <a:gd name="T74" fmla="*/ 2147483647 w 1054"/>
                <a:gd name="T75" fmla="*/ 2147483647 h 1283"/>
                <a:gd name="T76" fmla="*/ 2147483647 w 1054"/>
                <a:gd name="T77" fmla="*/ 2147483647 h 1283"/>
                <a:gd name="T78" fmla="*/ 2147483647 w 1054"/>
                <a:gd name="T79" fmla="*/ 2147483647 h 1283"/>
                <a:gd name="T80" fmla="*/ 2147483647 w 1054"/>
                <a:gd name="T81" fmla="*/ 2147483647 h 1283"/>
                <a:gd name="T82" fmla="*/ 2147483647 w 1054"/>
                <a:gd name="T83" fmla="*/ 2147483647 h 1283"/>
                <a:gd name="T84" fmla="*/ 2147483647 w 1054"/>
                <a:gd name="T85" fmla="*/ 2147483647 h 1283"/>
                <a:gd name="T86" fmla="*/ 2147483647 w 1054"/>
                <a:gd name="T87" fmla="*/ 2147483647 h 1283"/>
                <a:gd name="T88" fmla="*/ 2147483647 w 1054"/>
                <a:gd name="T89" fmla="*/ 2147483647 h 1283"/>
                <a:gd name="T90" fmla="*/ 2147483647 w 1054"/>
                <a:gd name="T91" fmla="*/ 2147483647 h 1283"/>
                <a:gd name="T92" fmla="*/ 2147483647 w 1054"/>
                <a:gd name="T93" fmla="*/ 2147483647 h 1283"/>
                <a:gd name="T94" fmla="*/ 2147483647 w 1054"/>
                <a:gd name="T95" fmla="*/ 2147483647 h 1283"/>
                <a:gd name="T96" fmla="*/ 2147483647 w 1054"/>
                <a:gd name="T97" fmla="*/ 2147483647 h 1283"/>
                <a:gd name="T98" fmla="*/ 2147483647 w 1054"/>
                <a:gd name="T99" fmla="*/ 2147483647 h 1283"/>
                <a:gd name="T100" fmla="*/ 2147483647 w 1054"/>
                <a:gd name="T101" fmla="*/ 2147483647 h 1283"/>
                <a:gd name="T102" fmla="*/ 2147483647 w 1054"/>
                <a:gd name="T103" fmla="*/ 2147483647 h 1283"/>
                <a:gd name="T104" fmla="*/ 2147483647 w 1054"/>
                <a:gd name="T105" fmla="*/ 2147483647 h 1283"/>
                <a:gd name="T106" fmla="*/ 2147483647 w 1054"/>
                <a:gd name="T107" fmla="*/ 2147483647 h 1283"/>
                <a:gd name="T108" fmla="*/ 2147483647 w 1054"/>
                <a:gd name="T109" fmla="*/ 2147483647 h 1283"/>
                <a:gd name="T110" fmla="*/ 2147483647 w 1054"/>
                <a:gd name="T111" fmla="*/ 2147483647 h 1283"/>
                <a:gd name="T112" fmla="*/ 2147483647 w 1054"/>
                <a:gd name="T113" fmla="*/ 2147483647 h 1283"/>
                <a:gd name="T114" fmla="*/ 2147483647 w 1054"/>
                <a:gd name="T115" fmla="*/ 2147483647 h 1283"/>
                <a:gd name="T116" fmla="*/ 2147483647 w 1054"/>
                <a:gd name="T117" fmla="*/ 2147483647 h 12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4"/>
                <a:gd name="T178" fmla="*/ 0 h 1283"/>
                <a:gd name="T179" fmla="*/ 1054 w 1054"/>
                <a:gd name="T180" fmla="*/ 1283 h 12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4" h="1283">
                  <a:moveTo>
                    <a:pt x="253" y="37"/>
                  </a:moveTo>
                  <a:lnTo>
                    <a:pt x="263" y="37"/>
                  </a:lnTo>
                  <a:lnTo>
                    <a:pt x="274" y="29"/>
                  </a:lnTo>
                  <a:lnTo>
                    <a:pt x="284" y="29"/>
                  </a:lnTo>
                  <a:lnTo>
                    <a:pt x="295" y="29"/>
                  </a:lnTo>
                  <a:lnTo>
                    <a:pt x="305" y="29"/>
                  </a:lnTo>
                  <a:lnTo>
                    <a:pt x="316" y="37"/>
                  </a:lnTo>
                  <a:lnTo>
                    <a:pt x="326" y="37"/>
                  </a:lnTo>
                  <a:lnTo>
                    <a:pt x="337" y="44"/>
                  </a:lnTo>
                  <a:lnTo>
                    <a:pt x="347" y="44"/>
                  </a:lnTo>
                  <a:lnTo>
                    <a:pt x="358" y="44"/>
                  </a:lnTo>
                  <a:lnTo>
                    <a:pt x="369" y="44"/>
                  </a:lnTo>
                  <a:lnTo>
                    <a:pt x="379" y="44"/>
                  </a:lnTo>
                  <a:lnTo>
                    <a:pt x="390" y="44"/>
                  </a:lnTo>
                  <a:lnTo>
                    <a:pt x="400" y="44"/>
                  </a:lnTo>
                  <a:lnTo>
                    <a:pt x="411" y="44"/>
                  </a:lnTo>
                  <a:lnTo>
                    <a:pt x="421" y="37"/>
                  </a:lnTo>
                  <a:lnTo>
                    <a:pt x="432" y="37"/>
                  </a:lnTo>
                  <a:lnTo>
                    <a:pt x="442" y="37"/>
                  </a:lnTo>
                  <a:lnTo>
                    <a:pt x="453" y="37"/>
                  </a:lnTo>
                  <a:lnTo>
                    <a:pt x="463" y="37"/>
                  </a:lnTo>
                  <a:lnTo>
                    <a:pt x="474" y="37"/>
                  </a:lnTo>
                  <a:lnTo>
                    <a:pt x="484" y="37"/>
                  </a:lnTo>
                  <a:lnTo>
                    <a:pt x="495" y="29"/>
                  </a:lnTo>
                  <a:lnTo>
                    <a:pt x="505" y="29"/>
                  </a:lnTo>
                  <a:lnTo>
                    <a:pt x="516" y="22"/>
                  </a:lnTo>
                  <a:lnTo>
                    <a:pt x="527" y="22"/>
                  </a:lnTo>
                  <a:lnTo>
                    <a:pt x="537" y="15"/>
                  </a:lnTo>
                  <a:lnTo>
                    <a:pt x="548" y="15"/>
                  </a:lnTo>
                  <a:lnTo>
                    <a:pt x="558" y="7"/>
                  </a:lnTo>
                  <a:lnTo>
                    <a:pt x="569" y="7"/>
                  </a:lnTo>
                  <a:lnTo>
                    <a:pt x="579" y="0"/>
                  </a:lnTo>
                  <a:lnTo>
                    <a:pt x="590" y="0"/>
                  </a:lnTo>
                  <a:lnTo>
                    <a:pt x="600" y="0"/>
                  </a:lnTo>
                  <a:lnTo>
                    <a:pt x="611" y="0"/>
                  </a:lnTo>
                  <a:lnTo>
                    <a:pt x="621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3" y="0"/>
                  </a:lnTo>
                  <a:lnTo>
                    <a:pt x="663" y="0"/>
                  </a:lnTo>
                  <a:lnTo>
                    <a:pt x="674" y="0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6" y="0"/>
                  </a:lnTo>
                  <a:lnTo>
                    <a:pt x="716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8" y="0"/>
                  </a:lnTo>
                  <a:lnTo>
                    <a:pt x="758" y="0"/>
                  </a:lnTo>
                  <a:lnTo>
                    <a:pt x="769" y="15"/>
                  </a:lnTo>
                  <a:lnTo>
                    <a:pt x="779" y="15"/>
                  </a:lnTo>
                  <a:lnTo>
                    <a:pt x="790" y="22"/>
                  </a:lnTo>
                  <a:lnTo>
                    <a:pt x="800" y="22"/>
                  </a:lnTo>
                  <a:lnTo>
                    <a:pt x="806" y="22"/>
                  </a:lnTo>
                  <a:lnTo>
                    <a:pt x="816" y="29"/>
                  </a:lnTo>
                  <a:lnTo>
                    <a:pt x="816" y="44"/>
                  </a:lnTo>
                  <a:lnTo>
                    <a:pt x="821" y="59"/>
                  </a:lnTo>
                  <a:lnTo>
                    <a:pt x="827" y="74"/>
                  </a:lnTo>
                  <a:lnTo>
                    <a:pt x="827" y="88"/>
                  </a:lnTo>
                  <a:lnTo>
                    <a:pt x="832" y="103"/>
                  </a:lnTo>
                  <a:lnTo>
                    <a:pt x="837" y="118"/>
                  </a:lnTo>
                  <a:lnTo>
                    <a:pt x="842" y="133"/>
                  </a:lnTo>
                  <a:lnTo>
                    <a:pt x="848" y="147"/>
                  </a:lnTo>
                  <a:lnTo>
                    <a:pt x="853" y="162"/>
                  </a:lnTo>
                  <a:lnTo>
                    <a:pt x="863" y="169"/>
                  </a:lnTo>
                  <a:lnTo>
                    <a:pt x="869" y="184"/>
                  </a:lnTo>
                  <a:lnTo>
                    <a:pt x="879" y="192"/>
                  </a:lnTo>
                  <a:lnTo>
                    <a:pt x="890" y="199"/>
                  </a:lnTo>
                  <a:lnTo>
                    <a:pt x="900" y="206"/>
                  </a:lnTo>
                  <a:lnTo>
                    <a:pt x="916" y="214"/>
                  </a:lnTo>
                  <a:lnTo>
                    <a:pt x="927" y="221"/>
                  </a:lnTo>
                  <a:lnTo>
                    <a:pt x="937" y="228"/>
                  </a:lnTo>
                  <a:lnTo>
                    <a:pt x="948" y="228"/>
                  </a:lnTo>
                  <a:lnTo>
                    <a:pt x="958" y="243"/>
                  </a:lnTo>
                  <a:lnTo>
                    <a:pt x="969" y="243"/>
                  </a:lnTo>
                  <a:lnTo>
                    <a:pt x="979" y="251"/>
                  </a:lnTo>
                  <a:lnTo>
                    <a:pt x="990" y="258"/>
                  </a:lnTo>
                  <a:lnTo>
                    <a:pt x="995" y="273"/>
                  </a:lnTo>
                  <a:lnTo>
                    <a:pt x="1000" y="287"/>
                  </a:lnTo>
                  <a:lnTo>
                    <a:pt x="1011" y="287"/>
                  </a:lnTo>
                  <a:lnTo>
                    <a:pt x="1011" y="302"/>
                  </a:lnTo>
                  <a:lnTo>
                    <a:pt x="1021" y="309"/>
                  </a:lnTo>
                  <a:lnTo>
                    <a:pt x="1032" y="324"/>
                  </a:lnTo>
                  <a:lnTo>
                    <a:pt x="1042" y="332"/>
                  </a:lnTo>
                  <a:lnTo>
                    <a:pt x="1053" y="339"/>
                  </a:lnTo>
                  <a:lnTo>
                    <a:pt x="1048" y="346"/>
                  </a:lnTo>
                  <a:lnTo>
                    <a:pt x="1048" y="361"/>
                  </a:lnTo>
                  <a:lnTo>
                    <a:pt x="1048" y="376"/>
                  </a:lnTo>
                  <a:lnTo>
                    <a:pt x="1048" y="390"/>
                  </a:lnTo>
                  <a:lnTo>
                    <a:pt x="1042" y="405"/>
                  </a:lnTo>
                  <a:lnTo>
                    <a:pt x="1042" y="420"/>
                  </a:lnTo>
                  <a:lnTo>
                    <a:pt x="1037" y="435"/>
                  </a:lnTo>
                  <a:lnTo>
                    <a:pt x="1032" y="449"/>
                  </a:lnTo>
                  <a:lnTo>
                    <a:pt x="1032" y="464"/>
                  </a:lnTo>
                  <a:lnTo>
                    <a:pt x="1032" y="479"/>
                  </a:lnTo>
                  <a:lnTo>
                    <a:pt x="1027" y="494"/>
                  </a:lnTo>
                  <a:lnTo>
                    <a:pt x="1027" y="508"/>
                  </a:lnTo>
                  <a:lnTo>
                    <a:pt x="1027" y="523"/>
                  </a:lnTo>
                  <a:lnTo>
                    <a:pt x="1027" y="538"/>
                  </a:lnTo>
                  <a:lnTo>
                    <a:pt x="1027" y="553"/>
                  </a:lnTo>
                  <a:lnTo>
                    <a:pt x="1021" y="567"/>
                  </a:lnTo>
                  <a:lnTo>
                    <a:pt x="1021" y="582"/>
                  </a:lnTo>
                  <a:lnTo>
                    <a:pt x="1016" y="597"/>
                  </a:lnTo>
                  <a:lnTo>
                    <a:pt x="1016" y="612"/>
                  </a:lnTo>
                  <a:lnTo>
                    <a:pt x="1021" y="626"/>
                  </a:lnTo>
                  <a:lnTo>
                    <a:pt x="1021" y="641"/>
                  </a:lnTo>
                  <a:lnTo>
                    <a:pt x="1021" y="656"/>
                  </a:lnTo>
                  <a:lnTo>
                    <a:pt x="1027" y="670"/>
                  </a:lnTo>
                  <a:lnTo>
                    <a:pt x="1032" y="685"/>
                  </a:lnTo>
                  <a:lnTo>
                    <a:pt x="1037" y="700"/>
                  </a:lnTo>
                  <a:lnTo>
                    <a:pt x="1042" y="715"/>
                  </a:lnTo>
                  <a:lnTo>
                    <a:pt x="1048" y="729"/>
                  </a:lnTo>
                  <a:lnTo>
                    <a:pt x="1053" y="744"/>
                  </a:lnTo>
                  <a:lnTo>
                    <a:pt x="1053" y="759"/>
                  </a:lnTo>
                  <a:lnTo>
                    <a:pt x="1053" y="774"/>
                  </a:lnTo>
                  <a:lnTo>
                    <a:pt x="1053" y="788"/>
                  </a:lnTo>
                  <a:lnTo>
                    <a:pt x="1053" y="803"/>
                  </a:lnTo>
                  <a:lnTo>
                    <a:pt x="1053" y="818"/>
                  </a:lnTo>
                  <a:lnTo>
                    <a:pt x="1053" y="833"/>
                  </a:lnTo>
                  <a:lnTo>
                    <a:pt x="1053" y="847"/>
                  </a:lnTo>
                  <a:lnTo>
                    <a:pt x="1053" y="862"/>
                  </a:lnTo>
                  <a:lnTo>
                    <a:pt x="1053" y="877"/>
                  </a:lnTo>
                  <a:lnTo>
                    <a:pt x="1048" y="892"/>
                  </a:lnTo>
                  <a:lnTo>
                    <a:pt x="1037" y="899"/>
                  </a:lnTo>
                  <a:lnTo>
                    <a:pt x="1032" y="914"/>
                  </a:lnTo>
                  <a:lnTo>
                    <a:pt x="1021" y="914"/>
                  </a:lnTo>
                  <a:lnTo>
                    <a:pt x="1011" y="921"/>
                  </a:lnTo>
                  <a:lnTo>
                    <a:pt x="1000" y="928"/>
                  </a:lnTo>
                  <a:lnTo>
                    <a:pt x="990" y="936"/>
                  </a:lnTo>
                  <a:lnTo>
                    <a:pt x="979" y="936"/>
                  </a:lnTo>
                  <a:lnTo>
                    <a:pt x="969" y="943"/>
                  </a:lnTo>
                  <a:lnTo>
                    <a:pt x="958" y="943"/>
                  </a:lnTo>
                  <a:lnTo>
                    <a:pt x="948" y="950"/>
                  </a:lnTo>
                  <a:lnTo>
                    <a:pt x="937" y="958"/>
                  </a:lnTo>
                  <a:lnTo>
                    <a:pt x="927" y="965"/>
                  </a:lnTo>
                  <a:lnTo>
                    <a:pt x="916" y="973"/>
                  </a:lnTo>
                  <a:lnTo>
                    <a:pt x="906" y="980"/>
                  </a:lnTo>
                  <a:lnTo>
                    <a:pt x="900" y="995"/>
                  </a:lnTo>
                  <a:lnTo>
                    <a:pt x="885" y="1009"/>
                  </a:lnTo>
                  <a:lnTo>
                    <a:pt x="874" y="1024"/>
                  </a:lnTo>
                  <a:lnTo>
                    <a:pt x="869" y="1039"/>
                  </a:lnTo>
                  <a:lnTo>
                    <a:pt x="858" y="1046"/>
                  </a:lnTo>
                  <a:lnTo>
                    <a:pt x="853" y="1061"/>
                  </a:lnTo>
                  <a:lnTo>
                    <a:pt x="842" y="1068"/>
                  </a:lnTo>
                  <a:lnTo>
                    <a:pt x="837" y="1083"/>
                  </a:lnTo>
                  <a:lnTo>
                    <a:pt x="827" y="1090"/>
                  </a:lnTo>
                  <a:lnTo>
                    <a:pt x="811" y="1105"/>
                  </a:lnTo>
                  <a:lnTo>
                    <a:pt x="800" y="1113"/>
                  </a:lnTo>
                  <a:lnTo>
                    <a:pt x="790" y="1127"/>
                  </a:lnTo>
                  <a:lnTo>
                    <a:pt x="779" y="1135"/>
                  </a:lnTo>
                  <a:lnTo>
                    <a:pt x="779" y="1149"/>
                  </a:lnTo>
                  <a:lnTo>
                    <a:pt x="769" y="1157"/>
                  </a:lnTo>
                  <a:lnTo>
                    <a:pt x="758" y="1164"/>
                  </a:lnTo>
                  <a:lnTo>
                    <a:pt x="748" y="1171"/>
                  </a:lnTo>
                  <a:lnTo>
                    <a:pt x="737" y="1179"/>
                  </a:lnTo>
                  <a:lnTo>
                    <a:pt x="732" y="1194"/>
                  </a:lnTo>
                  <a:lnTo>
                    <a:pt x="721" y="1194"/>
                  </a:lnTo>
                  <a:lnTo>
                    <a:pt x="711" y="1208"/>
                  </a:lnTo>
                  <a:lnTo>
                    <a:pt x="700" y="1216"/>
                  </a:lnTo>
                  <a:lnTo>
                    <a:pt x="690" y="1223"/>
                  </a:lnTo>
                  <a:lnTo>
                    <a:pt x="679" y="1230"/>
                  </a:lnTo>
                  <a:lnTo>
                    <a:pt x="663" y="1245"/>
                  </a:lnTo>
                  <a:lnTo>
                    <a:pt x="653" y="1253"/>
                  </a:lnTo>
                  <a:lnTo>
                    <a:pt x="648" y="1267"/>
                  </a:lnTo>
                  <a:lnTo>
                    <a:pt x="637" y="1267"/>
                  </a:lnTo>
                  <a:lnTo>
                    <a:pt x="627" y="1275"/>
                  </a:lnTo>
                  <a:lnTo>
                    <a:pt x="616" y="1282"/>
                  </a:lnTo>
                  <a:lnTo>
                    <a:pt x="621" y="1267"/>
                  </a:lnTo>
                  <a:lnTo>
                    <a:pt x="611" y="1275"/>
                  </a:lnTo>
                  <a:lnTo>
                    <a:pt x="600" y="1267"/>
                  </a:lnTo>
                  <a:lnTo>
                    <a:pt x="590" y="1260"/>
                  </a:lnTo>
                  <a:lnTo>
                    <a:pt x="579" y="1260"/>
                  </a:lnTo>
                  <a:lnTo>
                    <a:pt x="569" y="1253"/>
                  </a:lnTo>
                  <a:lnTo>
                    <a:pt x="558" y="1245"/>
                  </a:lnTo>
                  <a:lnTo>
                    <a:pt x="548" y="1238"/>
                  </a:lnTo>
                  <a:lnTo>
                    <a:pt x="537" y="1223"/>
                  </a:lnTo>
                  <a:lnTo>
                    <a:pt x="527" y="1216"/>
                  </a:lnTo>
                  <a:lnTo>
                    <a:pt x="516" y="1208"/>
                  </a:lnTo>
                  <a:lnTo>
                    <a:pt x="505" y="1201"/>
                  </a:lnTo>
                  <a:lnTo>
                    <a:pt x="495" y="1194"/>
                  </a:lnTo>
                  <a:lnTo>
                    <a:pt x="484" y="1194"/>
                  </a:lnTo>
                  <a:lnTo>
                    <a:pt x="474" y="1186"/>
                  </a:lnTo>
                  <a:lnTo>
                    <a:pt x="463" y="1186"/>
                  </a:lnTo>
                  <a:lnTo>
                    <a:pt x="453" y="1179"/>
                  </a:lnTo>
                  <a:lnTo>
                    <a:pt x="442" y="1171"/>
                  </a:lnTo>
                  <a:lnTo>
                    <a:pt x="432" y="1171"/>
                  </a:lnTo>
                  <a:lnTo>
                    <a:pt x="421" y="1164"/>
                  </a:lnTo>
                  <a:lnTo>
                    <a:pt x="411" y="1164"/>
                  </a:lnTo>
                  <a:lnTo>
                    <a:pt x="400" y="1164"/>
                  </a:lnTo>
                  <a:lnTo>
                    <a:pt x="390" y="1164"/>
                  </a:lnTo>
                  <a:lnTo>
                    <a:pt x="379" y="1164"/>
                  </a:lnTo>
                  <a:lnTo>
                    <a:pt x="369" y="1164"/>
                  </a:lnTo>
                  <a:lnTo>
                    <a:pt x="358" y="1164"/>
                  </a:lnTo>
                  <a:lnTo>
                    <a:pt x="347" y="1164"/>
                  </a:lnTo>
                  <a:lnTo>
                    <a:pt x="337" y="1164"/>
                  </a:lnTo>
                  <a:lnTo>
                    <a:pt x="326" y="1164"/>
                  </a:lnTo>
                  <a:lnTo>
                    <a:pt x="316" y="1164"/>
                  </a:lnTo>
                  <a:lnTo>
                    <a:pt x="305" y="1157"/>
                  </a:lnTo>
                  <a:lnTo>
                    <a:pt x="295" y="1157"/>
                  </a:lnTo>
                  <a:lnTo>
                    <a:pt x="284" y="1157"/>
                  </a:lnTo>
                  <a:lnTo>
                    <a:pt x="274" y="1149"/>
                  </a:lnTo>
                  <a:lnTo>
                    <a:pt x="258" y="1149"/>
                  </a:lnTo>
                  <a:lnTo>
                    <a:pt x="247" y="1142"/>
                  </a:lnTo>
                  <a:lnTo>
                    <a:pt x="237" y="1142"/>
                  </a:lnTo>
                  <a:lnTo>
                    <a:pt x="226" y="1142"/>
                  </a:lnTo>
                  <a:lnTo>
                    <a:pt x="216" y="1142"/>
                  </a:lnTo>
                  <a:lnTo>
                    <a:pt x="205" y="1142"/>
                  </a:lnTo>
                  <a:lnTo>
                    <a:pt x="195" y="1135"/>
                  </a:lnTo>
                  <a:lnTo>
                    <a:pt x="195" y="1120"/>
                  </a:lnTo>
                  <a:lnTo>
                    <a:pt x="195" y="1105"/>
                  </a:lnTo>
                  <a:lnTo>
                    <a:pt x="200" y="1090"/>
                  </a:lnTo>
                  <a:lnTo>
                    <a:pt x="200" y="1076"/>
                  </a:lnTo>
                  <a:lnTo>
                    <a:pt x="195" y="1061"/>
                  </a:lnTo>
                  <a:lnTo>
                    <a:pt x="195" y="1046"/>
                  </a:lnTo>
                  <a:lnTo>
                    <a:pt x="190" y="1031"/>
                  </a:lnTo>
                  <a:lnTo>
                    <a:pt x="184" y="1017"/>
                  </a:lnTo>
                  <a:lnTo>
                    <a:pt x="179" y="1002"/>
                  </a:lnTo>
                  <a:lnTo>
                    <a:pt x="168" y="987"/>
                  </a:lnTo>
                  <a:lnTo>
                    <a:pt x="163" y="973"/>
                  </a:lnTo>
                  <a:lnTo>
                    <a:pt x="158" y="958"/>
                  </a:lnTo>
                  <a:lnTo>
                    <a:pt x="147" y="943"/>
                  </a:lnTo>
                  <a:lnTo>
                    <a:pt x="142" y="928"/>
                  </a:lnTo>
                  <a:lnTo>
                    <a:pt x="137" y="914"/>
                  </a:lnTo>
                  <a:lnTo>
                    <a:pt x="126" y="899"/>
                  </a:lnTo>
                  <a:lnTo>
                    <a:pt x="116" y="884"/>
                  </a:lnTo>
                  <a:lnTo>
                    <a:pt x="105" y="884"/>
                  </a:lnTo>
                  <a:lnTo>
                    <a:pt x="100" y="869"/>
                  </a:lnTo>
                  <a:lnTo>
                    <a:pt x="90" y="862"/>
                  </a:lnTo>
                  <a:lnTo>
                    <a:pt x="84" y="847"/>
                  </a:lnTo>
                  <a:lnTo>
                    <a:pt x="74" y="840"/>
                  </a:lnTo>
                  <a:lnTo>
                    <a:pt x="68" y="825"/>
                  </a:lnTo>
                  <a:lnTo>
                    <a:pt x="63" y="810"/>
                  </a:lnTo>
                  <a:lnTo>
                    <a:pt x="58" y="796"/>
                  </a:lnTo>
                  <a:lnTo>
                    <a:pt x="53" y="781"/>
                  </a:lnTo>
                  <a:lnTo>
                    <a:pt x="47" y="766"/>
                  </a:lnTo>
                  <a:lnTo>
                    <a:pt x="42" y="752"/>
                  </a:lnTo>
                  <a:lnTo>
                    <a:pt x="37" y="737"/>
                  </a:lnTo>
                  <a:lnTo>
                    <a:pt x="32" y="722"/>
                  </a:lnTo>
                  <a:lnTo>
                    <a:pt x="32" y="707"/>
                  </a:lnTo>
                  <a:lnTo>
                    <a:pt x="26" y="693"/>
                  </a:lnTo>
                  <a:lnTo>
                    <a:pt x="21" y="678"/>
                  </a:lnTo>
                  <a:lnTo>
                    <a:pt x="16" y="663"/>
                  </a:lnTo>
                  <a:lnTo>
                    <a:pt x="16" y="648"/>
                  </a:lnTo>
                  <a:lnTo>
                    <a:pt x="16" y="634"/>
                  </a:lnTo>
                  <a:lnTo>
                    <a:pt x="11" y="619"/>
                  </a:lnTo>
                  <a:lnTo>
                    <a:pt x="11" y="597"/>
                  </a:lnTo>
                  <a:lnTo>
                    <a:pt x="11" y="582"/>
                  </a:lnTo>
                  <a:lnTo>
                    <a:pt x="5" y="567"/>
                  </a:lnTo>
                  <a:lnTo>
                    <a:pt x="5" y="553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11" y="523"/>
                  </a:lnTo>
                  <a:lnTo>
                    <a:pt x="21" y="523"/>
                  </a:lnTo>
                  <a:lnTo>
                    <a:pt x="32" y="516"/>
                  </a:lnTo>
                  <a:lnTo>
                    <a:pt x="42" y="516"/>
                  </a:lnTo>
                  <a:lnTo>
                    <a:pt x="53" y="501"/>
                  </a:lnTo>
                  <a:lnTo>
                    <a:pt x="63" y="486"/>
                  </a:lnTo>
                  <a:lnTo>
                    <a:pt x="68" y="472"/>
                  </a:lnTo>
                  <a:lnTo>
                    <a:pt x="79" y="472"/>
                  </a:lnTo>
                  <a:lnTo>
                    <a:pt x="84" y="457"/>
                  </a:lnTo>
                  <a:lnTo>
                    <a:pt x="90" y="442"/>
                  </a:lnTo>
                  <a:lnTo>
                    <a:pt x="100" y="435"/>
                  </a:lnTo>
                  <a:lnTo>
                    <a:pt x="105" y="420"/>
                  </a:lnTo>
                  <a:lnTo>
                    <a:pt x="116" y="413"/>
                  </a:lnTo>
                  <a:lnTo>
                    <a:pt x="116" y="398"/>
                  </a:lnTo>
                  <a:lnTo>
                    <a:pt x="121" y="383"/>
                  </a:lnTo>
                  <a:lnTo>
                    <a:pt x="132" y="376"/>
                  </a:lnTo>
                  <a:lnTo>
                    <a:pt x="132" y="361"/>
                  </a:lnTo>
                  <a:lnTo>
                    <a:pt x="137" y="346"/>
                  </a:lnTo>
                  <a:lnTo>
                    <a:pt x="142" y="332"/>
                  </a:lnTo>
                  <a:lnTo>
                    <a:pt x="147" y="317"/>
                  </a:lnTo>
                  <a:lnTo>
                    <a:pt x="153" y="302"/>
                  </a:lnTo>
                  <a:lnTo>
                    <a:pt x="158" y="287"/>
                  </a:lnTo>
                  <a:lnTo>
                    <a:pt x="163" y="273"/>
                  </a:lnTo>
                  <a:lnTo>
                    <a:pt x="168" y="258"/>
                  </a:lnTo>
                  <a:lnTo>
                    <a:pt x="179" y="251"/>
                  </a:lnTo>
                  <a:lnTo>
                    <a:pt x="184" y="228"/>
                  </a:lnTo>
                  <a:lnTo>
                    <a:pt x="195" y="221"/>
                  </a:lnTo>
                  <a:lnTo>
                    <a:pt x="200" y="206"/>
                  </a:lnTo>
                  <a:lnTo>
                    <a:pt x="205" y="192"/>
                  </a:lnTo>
                  <a:lnTo>
                    <a:pt x="211" y="177"/>
                  </a:lnTo>
                  <a:lnTo>
                    <a:pt x="216" y="162"/>
                  </a:lnTo>
                  <a:lnTo>
                    <a:pt x="221" y="147"/>
                  </a:lnTo>
                  <a:lnTo>
                    <a:pt x="226" y="133"/>
                  </a:lnTo>
                  <a:lnTo>
                    <a:pt x="232" y="118"/>
                  </a:lnTo>
                  <a:lnTo>
                    <a:pt x="237" y="103"/>
                  </a:lnTo>
                  <a:lnTo>
                    <a:pt x="242" y="88"/>
                  </a:lnTo>
                  <a:lnTo>
                    <a:pt x="247" y="74"/>
                  </a:lnTo>
                  <a:lnTo>
                    <a:pt x="258" y="66"/>
                  </a:lnTo>
                  <a:lnTo>
                    <a:pt x="263" y="52"/>
                  </a:lnTo>
                  <a:lnTo>
                    <a:pt x="269" y="37"/>
                  </a:lnTo>
                  <a:lnTo>
                    <a:pt x="263" y="22"/>
                  </a:lnTo>
                  <a:lnTo>
                    <a:pt x="253" y="3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9" name="Oval 26">
              <a:extLst>
                <a:ext uri="{FF2B5EF4-FFF2-40B4-BE49-F238E27FC236}">
                  <a16:creationId xmlns:a16="http://schemas.microsoft.com/office/drawing/2014/main" id="{1BE1BAD0-08E8-404F-9785-368D2FB72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864" y="5440365"/>
              <a:ext cx="785812" cy="752475"/>
            </a:xfrm>
            <a:prstGeom prst="ellipse">
              <a:avLst/>
            </a:prstGeom>
            <a:solidFill>
              <a:srgbClr val="FDA4B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 Rounded MT Bold" charset="0"/>
              </a:endParaRPr>
            </a:p>
          </p:txBody>
        </p:sp>
        <p:sp>
          <p:nvSpPr>
            <p:cNvPr id="650" name="Freeform 27">
              <a:extLst>
                <a:ext uri="{FF2B5EF4-FFF2-40B4-BE49-F238E27FC236}">
                  <a16:creationId xmlns:a16="http://schemas.microsoft.com/office/drawing/2014/main" id="{1277AFEC-FDE6-BD4A-80A1-E59E8A47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01" y="5664202"/>
              <a:ext cx="354013" cy="284163"/>
            </a:xfrm>
            <a:custGeom>
              <a:avLst/>
              <a:gdLst>
                <a:gd name="T0" fmla="*/ 289 w 694"/>
                <a:gd name="T1" fmla="*/ 60 h 856"/>
                <a:gd name="T2" fmla="*/ 324 w 694"/>
                <a:gd name="T3" fmla="*/ 36 h 856"/>
                <a:gd name="T4" fmla="*/ 355 w 694"/>
                <a:gd name="T5" fmla="*/ 24 h 856"/>
                <a:gd name="T6" fmla="*/ 395 w 694"/>
                <a:gd name="T7" fmla="*/ 30 h 856"/>
                <a:gd name="T8" fmla="*/ 431 w 694"/>
                <a:gd name="T9" fmla="*/ 36 h 856"/>
                <a:gd name="T10" fmla="*/ 462 w 694"/>
                <a:gd name="T11" fmla="*/ 72 h 856"/>
                <a:gd name="T12" fmla="*/ 506 w 694"/>
                <a:gd name="T13" fmla="*/ 78 h 856"/>
                <a:gd name="T14" fmla="*/ 551 w 694"/>
                <a:gd name="T15" fmla="*/ 96 h 856"/>
                <a:gd name="T16" fmla="*/ 569 w 694"/>
                <a:gd name="T17" fmla="*/ 143 h 856"/>
                <a:gd name="T18" fmla="*/ 591 w 694"/>
                <a:gd name="T19" fmla="*/ 185 h 856"/>
                <a:gd name="T20" fmla="*/ 635 w 694"/>
                <a:gd name="T21" fmla="*/ 233 h 856"/>
                <a:gd name="T22" fmla="*/ 649 w 694"/>
                <a:gd name="T23" fmla="*/ 293 h 856"/>
                <a:gd name="T24" fmla="*/ 653 w 694"/>
                <a:gd name="T25" fmla="*/ 359 h 856"/>
                <a:gd name="T26" fmla="*/ 684 w 694"/>
                <a:gd name="T27" fmla="*/ 389 h 856"/>
                <a:gd name="T28" fmla="*/ 693 w 694"/>
                <a:gd name="T29" fmla="*/ 425 h 856"/>
                <a:gd name="T30" fmla="*/ 662 w 694"/>
                <a:gd name="T31" fmla="*/ 472 h 856"/>
                <a:gd name="T32" fmla="*/ 684 w 694"/>
                <a:gd name="T33" fmla="*/ 508 h 856"/>
                <a:gd name="T34" fmla="*/ 644 w 694"/>
                <a:gd name="T35" fmla="*/ 532 h 856"/>
                <a:gd name="T36" fmla="*/ 657 w 694"/>
                <a:gd name="T37" fmla="*/ 598 h 856"/>
                <a:gd name="T38" fmla="*/ 631 w 694"/>
                <a:gd name="T39" fmla="*/ 634 h 856"/>
                <a:gd name="T40" fmla="*/ 613 w 694"/>
                <a:gd name="T41" fmla="*/ 670 h 856"/>
                <a:gd name="T42" fmla="*/ 595 w 694"/>
                <a:gd name="T43" fmla="*/ 712 h 856"/>
                <a:gd name="T44" fmla="*/ 560 w 694"/>
                <a:gd name="T45" fmla="*/ 717 h 856"/>
                <a:gd name="T46" fmla="*/ 546 w 694"/>
                <a:gd name="T47" fmla="*/ 783 h 856"/>
                <a:gd name="T48" fmla="*/ 515 w 694"/>
                <a:gd name="T49" fmla="*/ 783 h 856"/>
                <a:gd name="T50" fmla="*/ 471 w 694"/>
                <a:gd name="T51" fmla="*/ 795 h 856"/>
                <a:gd name="T52" fmla="*/ 426 w 694"/>
                <a:gd name="T53" fmla="*/ 813 h 856"/>
                <a:gd name="T54" fmla="*/ 386 w 694"/>
                <a:gd name="T55" fmla="*/ 819 h 856"/>
                <a:gd name="T56" fmla="*/ 364 w 694"/>
                <a:gd name="T57" fmla="*/ 831 h 856"/>
                <a:gd name="T58" fmla="*/ 324 w 694"/>
                <a:gd name="T59" fmla="*/ 837 h 856"/>
                <a:gd name="T60" fmla="*/ 284 w 694"/>
                <a:gd name="T61" fmla="*/ 813 h 856"/>
                <a:gd name="T62" fmla="*/ 253 w 694"/>
                <a:gd name="T63" fmla="*/ 789 h 856"/>
                <a:gd name="T64" fmla="*/ 218 w 694"/>
                <a:gd name="T65" fmla="*/ 777 h 856"/>
                <a:gd name="T66" fmla="*/ 178 w 694"/>
                <a:gd name="T67" fmla="*/ 783 h 856"/>
                <a:gd name="T68" fmla="*/ 160 w 694"/>
                <a:gd name="T69" fmla="*/ 747 h 856"/>
                <a:gd name="T70" fmla="*/ 111 w 694"/>
                <a:gd name="T71" fmla="*/ 741 h 856"/>
                <a:gd name="T72" fmla="*/ 107 w 694"/>
                <a:gd name="T73" fmla="*/ 676 h 856"/>
                <a:gd name="T74" fmla="*/ 84 w 694"/>
                <a:gd name="T75" fmla="*/ 658 h 856"/>
                <a:gd name="T76" fmla="*/ 71 w 694"/>
                <a:gd name="T77" fmla="*/ 610 h 856"/>
                <a:gd name="T78" fmla="*/ 62 w 694"/>
                <a:gd name="T79" fmla="*/ 580 h 856"/>
                <a:gd name="T80" fmla="*/ 40 w 694"/>
                <a:gd name="T81" fmla="*/ 526 h 856"/>
                <a:gd name="T82" fmla="*/ 58 w 694"/>
                <a:gd name="T83" fmla="*/ 484 h 856"/>
                <a:gd name="T84" fmla="*/ 31 w 694"/>
                <a:gd name="T85" fmla="*/ 425 h 856"/>
                <a:gd name="T86" fmla="*/ 18 w 694"/>
                <a:gd name="T87" fmla="*/ 407 h 856"/>
                <a:gd name="T88" fmla="*/ 9 w 694"/>
                <a:gd name="T89" fmla="*/ 353 h 856"/>
                <a:gd name="T90" fmla="*/ 53 w 694"/>
                <a:gd name="T91" fmla="*/ 317 h 856"/>
                <a:gd name="T92" fmla="*/ 40 w 694"/>
                <a:gd name="T93" fmla="*/ 251 h 856"/>
                <a:gd name="T94" fmla="*/ 76 w 694"/>
                <a:gd name="T95" fmla="*/ 227 h 856"/>
                <a:gd name="T96" fmla="*/ 89 w 694"/>
                <a:gd name="T97" fmla="*/ 203 h 856"/>
                <a:gd name="T98" fmla="*/ 102 w 694"/>
                <a:gd name="T99" fmla="*/ 138 h 856"/>
                <a:gd name="T100" fmla="*/ 133 w 694"/>
                <a:gd name="T101" fmla="*/ 132 h 856"/>
                <a:gd name="T102" fmla="*/ 155 w 694"/>
                <a:gd name="T103" fmla="*/ 132 h 856"/>
                <a:gd name="T104" fmla="*/ 182 w 694"/>
                <a:gd name="T105" fmla="*/ 78 h 856"/>
                <a:gd name="T106" fmla="*/ 222 w 694"/>
                <a:gd name="T107" fmla="*/ 84 h 856"/>
                <a:gd name="T108" fmla="*/ 240 w 694"/>
                <a:gd name="T109" fmla="*/ 54 h 856"/>
                <a:gd name="T110" fmla="*/ 262 w 694"/>
                <a:gd name="T111" fmla="*/ 30 h 856"/>
                <a:gd name="T112" fmla="*/ 284 w 694"/>
                <a:gd name="T113" fmla="*/ 12 h 8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94"/>
                <a:gd name="T172" fmla="*/ 0 h 856"/>
                <a:gd name="T173" fmla="*/ 694 w 694"/>
                <a:gd name="T174" fmla="*/ 856 h 8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94" h="856">
                  <a:moveTo>
                    <a:pt x="284" y="0"/>
                  </a:moveTo>
                  <a:lnTo>
                    <a:pt x="289" y="12"/>
                  </a:lnTo>
                  <a:lnTo>
                    <a:pt x="289" y="24"/>
                  </a:lnTo>
                  <a:lnTo>
                    <a:pt x="284" y="36"/>
                  </a:lnTo>
                  <a:lnTo>
                    <a:pt x="284" y="48"/>
                  </a:lnTo>
                  <a:lnTo>
                    <a:pt x="289" y="60"/>
                  </a:lnTo>
                  <a:lnTo>
                    <a:pt x="298" y="66"/>
                  </a:lnTo>
                  <a:lnTo>
                    <a:pt x="307" y="54"/>
                  </a:lnTo>
                  <a:lnTo>
                    <a:pt x="307" y="42"/>
                  </a:lnTo>
                  <a:lnTo>
                    <a:pt x="311" y="30"/>
                  </a:lnTo>
                  <a:lnTo>
                    <a:pt x="320" y="24"/>
                  </a:lnTo>
                  <a:lnTo>
                    <a:pt x="324" y="36"/>
                  </a:lnTo>
                  <a:lnTo>
                    <a:pt x="324" y="48"/>
                  </a:lnTo>
                  <a:lnTo>
                    <a:pt x="333" y="54"/>
                  </a:lnTo>
                  <a:lnTo>
                    <a:pt x="342" y="48"/>
                  </a:lnTo>
                  <a:lnTo>
                    <a:pt x="347" y="36"/>
                  </a:lnTo>
                  <a:lnTo>
                    <a:pt x="347" y="24"/>
                  </a:lnTo>
                  <a:lnTo>
                    <a:pt x="355" y="24"/>
                  </a:lnTo>
                  <a:lnTo>
                    <a:pt x="355" y="36"/>
                  </a:lnTo>
                  <a:lnTo>
                    <a:pt x="364" y="42"/>
                  </a:lnTo>
                  <a:lnTo>
                    <a:pt x="373" y="42"/>
                  </a:lnTo>
                  <a:lnTo>
                    <a:pt x="378" y="30"/>
                  </a:lnTo>
                  <a:lnTo>
                    <a:pt x="386" y="24"/>
                  </a:lnTo>
                  <a:lnTo>
                    <a:pt x="395" y="30"/>
                  </a:lnTo>
                  <a:lnTo>
                    <a:pt x="400" y="42"/>
                  </a:lnTo>
                  <a:lnTo>
                    <a:pt x="400" y="54"/>
                  </a:lnTo>
                  <a:lnTo>
                    <a:pt x="409" y="60"/>
                  </a:lnTo>
                  <a:lnTo>
                    <a:pt x="418" y="54"/>
                  </a:lnTo>
                  <a:lnTo>
                    <a:pt x="422" y="42"/>
                  </a:lnTo>
                  <a:lnTo>
                    <a:pt x="431" y="36"/>
                  </a:lnTo>
                  <a:lnTo>
                    <a:pt x="440" y="30"/>
                  </a:lnTo>
                  <a:lnTo>
                    <a:pt x="449" y="36"/>
                  </a:lnTo>
                  <a:lnTo>
                    <a:pt x="449" y="48"/>
                  </a:lnTo>
                  <a:lnTo>
                    <a:pt x="444" y="60"/>
                  </a:lnTo>
                  <a:lnTo>
                    <a:pt x="453" y="66"/>
                  </a:lnTo>
                  <a:lnTo>
                    <a:pt x="462" y="72"/>
                  </a:lnTo>
                  <a:lnTo>
                    <a:pt x="471" y="66"/>
                  </a:lnTo>
                  <a:lnTo>
                    <a:pt x="480" y="60"/>
                  </a:lnTo>
                  <a:lnTo>
                    <a:pt x="489" y="54"/>
                  </a:lnTo>
                  <a:lnTo>
                    <a:pt x="498" y="60"/>
                  </a:lnTo>
                  <a:lnTo>
                    <a:pt x="506" y="66"/>
                  </a:lnTo>
                  <a:lnTo>
                    <a:pt x="506" y="78"/>
                  </a:lnTo>
                  <a:lnTo>
                    <a:pt x="511" y="90"/>
                  </a:lnTo>
                  <a:lnTo>
                    <a:pt x="515" y="102"/>
                  </a:lnTo>
                  <a:lnTo>
                    <a:pt x="524" y="102"/>
                  </a:lnTo>
                  <a:lnTo>
                    <a:pt x="533" y="96"/>
                  </a:lnTo>
                  <a:lnTo>
                    <a:pt x="542" y="96"/>
                  </a:lnTo>
                  <a:lnTo>
                    <a:pt x="551" y="96"/>
                  </a:lnTo>
                  <a:lnTo>
                    <a:pt x="560" y="102"/>
                  </a:lnTo>
                  <a:lnTo>
                    <a:pt x="569" y="108"/>
                  </a:lnTo>
                  <a:lnTo>
                    <a:pt x="564" y="120"/>
                  </a:lnTo>
                  <a:lnTo>
                    <a:pt x="560" y="132"/>
                  </a:lnTo>
                  <a:lnTo>
                    <a:pt x="560" y="143"/>
                  </a:lnTo>
                  <a:lnTo>
                    <a:pt x="569" y="143"/>
                  </a:lnTo>
                  <a:lnTo>
                    <a:pt x="578" y="143"/>
                  </a:lnTo>
                  <a:lnTo>
                    <a:pt x="586" y="143"/>
                  </a:lnTo>
                  <a:lnTo>
                    <a:pt x="595" y="149"/>
                  </a:lnTo>
                  <a:lnTo>
                    <a:pt x="595" y="161"/>
                  </a:lnTo>
                  <a:lnTo>
                    <a:pt x="595" y="173"/>
                  </a:lnTo>
                  <a:lnTo>
                    <a:pt x="591" y="185"/>
                  </a:lnTo>
                  <a:lnTo>
                    <a:pt x="595" y="197"/>
                  </a:lnTo>
                  <a:lnTo>
                    <a:pt x="609" y="203"/>
                  </a:lnTo>
                  <a:lnTo>
                    <a:pt x="617" y="209"/>
                  </a:lnTo>
                  <a:lnTo>
                    <a:pt x="626" y="209"/>
                  </a:lnTo>
                  <a:lnTo>
                    <a:pt x="631" y="221"/>
                  </a:lnTo>
                  <a:lnTo>
                    <a:pt x="635" y="233"/>
                  </a:lnTo>
                  <a:lnTo>
                    <a:pt x="635" y="245"/>
                  </a:lnTo>
                  <a:lnTo>
                    <a:pt x="635" y="257"/>
                  </a:lnTo>
                  <a:lnTo>
                    <a:pt x="631" y="269"/>
                  </a:lnTo>
                  <a:lnTo>
                    <a:pt x="635" y="281"/>
                  </a:lnTo>
                  <a:lnTo>
                    <a:pt x="640" y="293"/>
                  </a:lnTo>
                  <a:lnTo>
                    <a:pt x="649" y="293"/>
                  </a:lnTo>
                  <a:lnTo>
                    <a:pt x="653" y="305"/>
                  </a:lnTo>
                  <a:lnTo>
                    <a:pt x="662" y="311"/>
                  </a:lnTo>
                  <a:lnTo>
                    <a:pt x="662" y="323"/>
                  </a:lnTo>
                  <a:lnTo>
                    <a:pt x="662" y="335"/>
                  </a:lnTo>
                  <a:lnTo>
                    <a:pt x="653" y="347"/>
                  </a:lnTo>
                  <a:lnTo>
                    <a:pt x="653" y="359"/>
                  </a:lnTo>
                  <a:lnTo>
                    <a:pt x="662" y="365"/>
                  </a:lnTo>
                  <a:lnTo>
                    <a:pt x="671" y="359"/>
                  </a:lnTo>
                  <a:lnTo>
                    <a:pt x="680" y="365"/>
                  </a:lnTo>
                  <a:lnTo>
                    <a:pt x="689" y="371"/>
                  </a:lnTo>
                  <a:lnTo>
                    <a:pt x="693" y="383"/>
                  </a:lnTo>
                  <a:lnTo>
                    <a:pt x="684" y="389"/>
                  </a:lnTo>
                  <a:lnTo>
                    <a:pt x="675" y="395"/>
                  </a:lnTo>
                  <a:lnTo>
                    <a:pt x="666" y="395"/>
                  </a:lnTo>
                  <a:lnTo>
                    <a:pt x="666" y="407"/>
                  </a:lnTo>
                  <a:lnTo>
                    <a:pt x="675" y="413"/>
                  </a:lnTo>
                  <a:lnTo>
                    <a:pt x="684" y="413"/>
                  </a:lnTo>
                  <a:lnTo>
                    <a:pt x="693" y="425"/>
                  </a:lnTo>
                  <a:lnTo>
                    <a:pt x="693" y="436"/>
                  </a:lnTo>
                  <a:lnTo>
                    <a:pt x="684" y="442"/>
                  </a:lnTo>
                  <a:lnTo>
                    <a:pt x="675" y="442"/>
                  </a:lnTo>
                  <a:lnTo>
                    <a:pt x="666" y="448"/>
                  </a:lnTo>
                  <a:lnTo>
                    <a:pt x="662" y="460"/>
                  </a:lnTo>
                  <a:lnTo>
                    <a:pt x="662" y="472"/>
                  </a:lnTo>
                  <a:lnTo>
                    <a:pt x="671" y="478"/>
                  </a:lnTo>
                  <a:lnTo>
                    <a:pt x="675" y="490"/>
                  </a:lnTo>
                  <a:lnTo>
                    <a:pt x="684" y="496"/>
                  </a:lnTo>
                  <a:lnTo>
                    <a:pt x="693" y="490"/>
                  </a:lnTo>
                  <a:lnTo>
                    <a:pt x="684" y="496"/>
                  </a:lnTo>
                  <a:lnTo>
                    <a:pt x="684" y="508"/>
                  </a:lnTo>
                  <a:lnTo>
                    <a:pt x="684" y="520"/>
                  </a:lnTo>
                  <a:lnTo>
                    <a:pt x="680" y="532"/>
                  </a:lnTo>
                  <a:lnTo>
                    <a:pt x="671" y="532"/>
                  </a:lnTo>
                  <a:lnTo>
                    <a:pt x="662" y="532"/>
                  </a:lnTo>
                  <a:lnTo>
                    <a:pt x="653" y="526"/>
                  </a:lnTo>
                  <a:lnTo>
                    <a:pt x="644" y="532"/>
                  </a:lnTo>
                  <a:lnTo>
                    <a:pt x="644" y="544"/>
                  </a:lnTo>
                  <a:lnTo>
                    <a:pt x="649" y="556"/>
                  </a:lnTo>
                  <a:lnTo>
                    <a:pt x="657" y="562"/>
                  </a:lnTo>
                  <a:lnTo>
                    <a:pt x="657" y="574"/>
                  </a:lnTo>
                  <a:lnTo>
                    <a:pt x="657" y="586"/>
                  </a:lnTo>
                  <a:lnTo>
                    <a:pt x="657" y="598"/>
                  </a:lnTo>
                  <a:lnTo>
                    <a:pt x="649" y="598"/>
                  </a:lnTo>
                  <a:lnTo>
                    <a:pt x="640" y="598"/>
                  </a:lnTo>
                  <a:lnTo>
                    <a:pt x="631" y="598"/>
                  </a:lnTo>
                  <a:lnTo>
                    <a:pt x="626" y="610"/>
                  </a:lnTo>
                  <a:lnTo>
                    <a:pt x="626" y="622"/>
                  </a:lnTo>
                  <a:lnTo>
                    <a:pt x="631" y="634"/>
                  </a:lnTo>
                  <a:lnTo>
                    <a:pt x="631" y="646"/>
                  </a:lnTo>
                  <a:lnTo>
                    <a:pt x="631" y="658"/>
                  </a:lnTo>
                  <a:lnTo>
                    <a:pt x="626" y="670"/>
                  </a:lnTo>
                  <a:lnTo>
                    <a:pt x="626" y="682"/>
                  </a:lnTo>
                  <a:lnTo>
                    <a:pt x="617" y="682"/>
                  </a:lnTo>
                  <a:lnTo>
                    <a:pt x="613" y="670"/>
                  </a:lnTo>
                  <a:lnTo>
                    <a:pt x="604" y="664"/>
                  </a:lnTo>
                  <a:lnTo>
                    <a:pt x="595" y="664"/>
                  </a:lnTo>
                  <a:lnTo>
                    <a:pt x="591" y="676"/>
                  </a:lnTo>
                  <a:lnTo>
                    <a:pt x="591" y="688"/>
                  </a:lnTo>
                  <a:lnTo>
                    <a:pt x="595" y="700"/>
                  </a:lnTo>
                  <a:lnTo>
                    <a:pt x="595" y="712"/>
                  </a:lnTo>
                  <a:lnTo>
                    <a:pt x="591" y="723"/>
                  </a:lnTo>
                  <a:lnTo>
                    <a:pt x="586" y="735"/>
                  </a:lnTo>
                  <a:lnTo>
                    <a:pt x="578" y="735"/>
                  </a:lnTo>
                  <a:lnTo>
                    <a:pt x="578" y="723"/>
                  </a:lnTo>
                  <a:lnTo>
                    <a:pt x="569" y="717"/>
                  </a:lnTo>
                  <a:lnTo>
                    <a:pt x="560" y="717"/>
                  </a:lnTo>
                  <a:lnTo>
                    <a:pt x="555" y="729"/>
                  </a:lnTo>
                  <a:lnTo>
                    <a:pt x="555" y="741"/>
                  </a:lnTo>
                  <a:lnTo>
                    <a:pt x="555" y="753"/>
                  </a:lnTo>
                  <a:lnTo>
                    <a:pt x="555" y="765"/>
                  </a:lnTo>
                  <a:lnTo>
                    <a:pt x="555" y="777"/>
                  </a:lnTo>
                  <a:lnTo>
                    <a:pt x="546" y="783"/>
                  </a:lnTo>
                  <a:lnTo>
                    <a:pt x="542" y="771"/>
                  </a:lnTo>
                  <a:lnTo>
                    <a:pt x="533" y="765"/>
                  </a:lnTo>
                  <a:lnTo>
                    <a:pt x="524" y="759"/>
                  </a:lnTo>
                  <a:lnTo>
                    <a:pt x="515" y="759"/>
                  </a:lnTo>
                  <a:lnTo>
                    <a:pt x="515" y="771"/>
                  </a:lnTo>
                  <a:lnTo>
                    <a:pt x="515" y="783"/>
                  </a:lnTo>
                  <a:lnTo>
                    <a:pt x="511" y="795"/>
                  </a:lnTo>
                  <a:lnTo>
                    <a:pt x="502" y="801"/>
                  </a:lnTo>
                  <a:lnTo>
                    <a:pt x="493" y="807"/>
                  </a:lnTo>
                  <a:lnTo>
                    <a:pt x="484" y="807"/>
                  </a:lnTo>
                  <a:lnTo>
                    <a:pt x="480" y="795"/>
                  </a:lnTo>
                  <a:lnTo>
                    <a:pt x="471" y="795"/>
                  </a:lnTo>
                  <a:lnTo>
                    <a:pt x="462" y="795"/>
                  </a:lnTo>
                  <a:lnTo>
                    <a:pt x="453" y="807"/>
                  </a:lnTo>
                  <a:lnTo>
                    <a:pt x="449" y="819"/>
                  </a:lnTo>
                  <a:lnTo>
                    <a:pt x="440" y="825"/>
                  </a:lnTo>
                  <a:lnTo>
                    <a:pt x="431" y="825"/>
                  </a:lnTo>
                  <a:lnTo>
                    <a:pt x="426" y="813"/>
                  </a:lnTo>
                  <a:lnTo>
                    <a:pt x="422" y="801"/>
                  </a:lnTo>
                  <a:lnTo>
                    <a:pt x="413" y="789"/>
                  </a:lnTo>
                  <a:lnTo>
                    <a:pt x="404" y="783"/>
                  </a:lnTo>
                  <a:lnTo>
                    <a:pt x="395" y="795"/>
                  </a:lnTo>
                  <a:lnTo>
                    <a:pt x="391" y="807"/>
                  </a:lnTo>
                  <a:lnTo>
                    <a:pt x="386" y="819"/>
                  </a:lnTo>
                  <a:lnTo>
                    <a:pt x="386" y="831"/>
                  </a:lnTo>
                  <a:lnTo>
                    <a:pt x="386" y="843"/>
                  </a:lnTo>
                  <a:lnTo>
                    <a:pt x="378" y="855"/>
                  </a:lnTo>
                  <a:lnTo>
                    <a:pt x="369" y="855"/>
                  </a:lnTo>
                  <a:lnTo>
                    <a:pt x="364" y="843"/>
                  </a:lnTo>
                  <a:lnTo>
                    <a:pt x="364" y="831"/>
                  </a:lnTo>
                  <a:lnTo>
                    <a:pt x="360" y="819"/>
                  </a:lnTo>
                  <a:lnTo>
                    <a:pt x="355" y="807"/>
                  </a:lnTo>
                  <a:lnTo>
                    <a:pt x="347" y="807"/>
                  </a:lnTo>
                  <a:lnTo>
                    <a:pt x="338" y="819"/>
                  </a:lnTo>
                  <a:lnTo>
                    <a:pt x="329" y="825"/>
                  </a:lnTo>
                  <a:lnTo>
                    <a:pt x="324" y="837"/>
                  </a:lnTo>
                  <a:lnTo>
                    <a:pt x="315" y="843"/>
                  </a:lnTo>
                  <a:lnTo>
                    <a:pt x="311" y="831"/>
                  </a:lnTo>
                  <a:lnTo>
                    <a:pt x="311" y="819"/>
                  </a:lnTo>
                  <a:lnTo>
                    <a:pt x="302" y="807"/>
                  </a:lnTo>
                  <a:lnTo>
                    <a:pt x="293" y="807"/>
                  </a:lnTo>
                  <a:lnTo>
                    <a:pt x="284" y="813"/>
                  </a:lnTo>
                  <a:lnTo>
                    <a:pt x="280" y="825"/>
                  </a:lnTo>
                  <a:lnTo>
                    <a:pt x="271" y="825"/>
                  </a:lnTo>
                  <a:lnTo>
                    <a:pt x="267" y="813"/>
                  </a:lnTo>
                  <a:lnTo>
                    <a:pt x="267" y="801"/>
                  </a:lnTo>
                  <a:lnTo>
                    <a:pt x="262" y="789"/>
                  </a:lnTo>
                  <a:lnTo>
                    <a:pt x="253" y="789"/>
                  </a:lnTo>
                  <a:lnTo>
                    <a:pt x="244" y="789"/>
                  </a:lnTo>
                  <a:lnTo>
                    <a:pt x="235" y="795"/>
                  </a:lnTo>
                  <a:lnTo>
                    <a:pt x="227" y="801"/>
                  </a:lnTo>
                  <a:lnTo>
                    <a:pt x="218" y="801"/>
                  </a:lnTo>
                  <a:lnTo>
                    <a:pt x="213" y="789"/>
                  </a:lnTo>
                  <a:lnTo>
                    <a:pt x="218" y="777"/>
                  </a:lnTo>
                  <a:lnTo>
                    <a:pt x="218" y="765"/>
                  </a:lnTo>
                  <a:lnTo>
                    <a:pt x="209" y="753"/>
                  </a:lnTo>
                  <a:lnTo>
                    <a:pt x="200" y="753"/>
                  </a:lnTo>
                  <a:lnTo>
                    <a:pt x="191" y="759"/>
                  </a:lnTo>
                  <a:lnTo>
                    <a:pt x="182" y="771"/>
                  </a:lnTo>
                  <a:lnTo>
                    <a:pt x="178" y="783"/>
                  </a:lnTo>
                  <a:lnTo>
                    <a:pt x="169" y="789"/>
                  </a:lnTo>
                  <a:lnTo>
                    <a:pt x="160" y="795"/>
                  </a:lnTo>
                  <a:lnTo>
                    <a:pt x="155" y="783"/>
                  </a:lnTo>
                  <a:lnTo>
                    <a:pt x="155" y="771"/>
                  </a:lnTo>
                  <a:lnTo>
                    <a:pt x="155" y="759"/>
                  </a:lnTo>
                  <a:lnTo>
                    <a:pt x="160" y="747"/>
                  </a:lnTo>
                  <a:lnTo>
                    <a:pt x="155" y="735"/>
                  </a:lnTo>
                  <a:lnTo>
                    <a:pt x="147" y="729"/>
                  </a:lnTo>
                  <a:lnTo>
                    <a:pt x="138" y="735"/>
                  </a:lnTo>
                  <a:lnTo>
                    <a:pt x="129" y="741"/>
                  </a:lnTo>
                  <a:lnTo>
                    <a:pt x="120" y="747"/>
                  </a:lnTo>
                  <a:lnTo>
                    <a:pt x="111" y="741"/>
                  </a:lnTo>
                  <a:lnTo>
                    <a:pt x="102" y="735"/>
                  </a:lnTo>
                  <a:lnTo>
                    <a:pt x="102" y="723"/>
                  </a:lnTo>
                  <a:lnTo>
                    <a:pt x="102" y="712"/>
                  </a:lnTo>
                  <a:lnTo>
                    <a:pt x="107" y="700"/>
                  </a:lnTo>
                  <a:lnTo>
                    <a:pt x="107" y="688"/>
                  </a:lnTo>
                  <a:lnTo>
                    <a:pt x="107" y="676"/>
                  </a:lnTo>
                  <a:lnTo>
                    <a:pt x="98" y="670"/>
                  </a:lnTo>
                  <a:lnTo>
                    <a:pt x="89" y="676"/>
                  </a:lnTo>
                  <a:lnTo>
                    <a:pt x="80" y="676"/>
                  </a:lnTo>
                  <a:lnTo>
                    <a:pt x="71" y="676"/>
                  </a:lnTo>
                  <a:lnTo>
                    <a:pt x="76" y="664"/>
                  </a:lnTo>
                  <a:lnTo>
                    <a:pt x="84" y="658"/>
                  </a:lnTo>
                  <a:lnTo>
                    <a:pt x="93" y="652"/>
                  </a:lnTo>
                  <a:lnTo>
                    <a:pt x="93" y="640"/>
                  </a:lnTo>
                  <a:lnTo>
                    <a:pt x="93" y="628"/>
                  </a:lnTo>
                  <a:lnTo>
                    <a:pt x="89" y="616"/>
                  </a:lnTo>
                  <a:lnTo>
                    <a:pt x="80" y="616"/>
                  </a:lnTo>
                  <a:lnTo>
                    <a:pt x="71" y="610"/>
                  </a:lnTo>
                  <a:lnTo>
                    <a:pt x="62" y="610"/>
                  </a:lnTo>
                  <a:lnTo>
                    <a:pt x="53" y="604"/>
                  </a:lnTo>
                  <a:lnTo>
                    <a:pt x="44" y="598"/>
                  </a:lnTo>
                  <a:lnTo>
                    <a:pt x="44" y="586"/>
                  </a:lnTo>
                  <a:lnTo>
                    <a:pt x="53" y="580"/>
                  </a:lnTo>
                  <a:lnTo>
                    <a:pt x="62" y="580"/>
                  </a:lnTo>
                  <a:lnTo>
                    <a:pt x="71" y="568"/>
                  </a:lnTo>
                  <a:lnTo>
                    <a:pt x="67" y="556"/>
                  </a:lnTo>
                  <a:lnTo>
                    <a:pt x="67" y="544"/>
                  </a:lnTo>
                  <a:lnTo>
                    <a:pt x="58" y="538"/>
                  </a:lnTo>
                  <a:lnTo>
                    <a:pt x="49" y="532"/>
                  </a:lnTo>
                  <a:lnTo>
                    <a:pt x="40" y="526"/>
                  </a:lnTo>
                  <a:lnTo>
                    <a:pt x="31" y="520"/>
                  </a:lnTo>
                  <a:lnTo>
                    <a:pt x="27" y="508"/>
                  </a:lnTo>
                  <a:lnTo>
                    <a:pt x="36" y="502"/>
                  </a:lnTo>
                  <a:lnTo>
                    <a:pt x="44" y="502"/>
                  </a:lnTo>
                  <a:lnTo>
                    <a:pt x="53" y="496"/>
                  </a:lnTo>
                  <a:lnTo>
                    <a:pt x="58" y="484"/>
                  </a:lnTo>
                  <a:lnTo>
                    <a:pt x="62" y="472"/>
                  </a:lnTo>
                  <a:lnTo>
                    <a:pt x="53" y="460"/>
                  </a:lnTo>
                  <a:lnTo>
                    <a:pt x="44" y="448"/>
                  </a:lnTo>
                  <a:lnTo>
                    <a:pt x="49" y="436"/>
                  </a:lnTo>
                  <a:lnTo>
                    <a:pt x="40" y="430"/>
                  </a:lnTo>
                  <a:lnTo>
                    <a:pt x="31" y="425"/>
                  </a:lnTo>
                  <a:lnTo>
                    <a:pt x="22" y="425"/>
                  </a:lnTo>
                  <a:lnTo>
                    <a:pt x="13" y="419"/>
                  </a:lnTo>
                  <a:lnTo>
                    <a:pt x="4" y="419"/>
                  </a:lnTo>
                  <a:lnTo>
                    <a:pt x="0" y="407"/>
                  </a:lnTo>
                  <a:lnTo>
                    <a:pt x="9" y="401"/>
                  </a:lnTo>
                  <a:lnTo>
                    <a:pt x="18" y="407"/>
                  </a:lnTo>
                  <a:lnTo>
                    <a:pt x="27" y="401"/>
                  </a:lnTo>
                  <a:lnTo>
                    <a:pt x="27" y="389"/>
                  </a:lnTo>
                  <a:lnTo>
                    <a:pt x="27" y="377"/>
                  </a:lnTo>
                  <a:lnTo>
                    <a:pt x="22" y="365"/>
                  </a:lnTo>
                  <a:lnTo>
                    <a:pt x="13" y="365"/>
                  </a:lnTo>
                  <a:lnTo>
                    <a:pt x="9" y="353"/>
                  </a:lnTo>
                  <a:lnTo>
                    <a:pt x="18" y="347"/>
                  </a:lnTo>
                  <a:lnTo>
                    <a:pt x="27" y="353"/>
                  </a:lnTo>
                  <a:lnTo>
                    <a:pt x="36" y="347"/>
                  </a:lnTo>
                  <a:lnTo>
                    <a:pt x="44" y="341"/>
                  </a:lnTo>
                  <a:lnTo>
                    <a:pt x="49" y="329"/>
                  </a:lnTo>
                  <a:lnTo>
                    <a:pt x="53" y="317"/>
                  </a:lnTo>
                  <a:lnTo>
                    <a:pt x="49" y="305"/>
                  </a:lnTo>
                  <a:lnTo>
                    <a:pt x="44" y="293"/>
                  </a:lnTo>
                  <a:lnTo>
                    <a:pt x="53" y="281"/>
                  </a:lnTo>
                  <a:lnTo>
                    <a:pt x="44" y="275"/>
                  </a:lnTo>
                  <a:lnTo>
                    <a:pt x="44" y="263"/>
                  </a:lnTo>
                  <a:lnTo>
                    <a:pt x="40" y="251"/>
                  </a:lnTo>
                  <a:lnTo>
                    <a:pt x="49" y="245"/>
                  </a:lnTo>
                  <a:lnTo>
                    <a:pt x="58" y="257"/>
                  </a:lnTo>
                  <a:lnTo>
                    <a:pt x="67" y="263"/>
                  </a:lnTo>
                  <a:lnTo>
                    <a:pt x="71" y="251"/>
                  </a:lnTo>
                  <a:lnTo>
                    <a:pt x="76" y="239"/>
                  </a:lnTo>
                  <a:lnTo>
                    <a:pt x="76" y="227"/>
                  </a:lnTo>
                  <a:lnTo>
                    <a:pt x="71" y="215"/>
                  </a:lnTo>
                  <a:lnTo>
                    <a:pt x="62" y="209"/>
                  </a:lnTo>
                  <a:lnTo>
                    <a:pt x="62" y="197"/>
                  </a:lnTo>
                  <a:lnTo>
                    <a:pt x="71" y="191"/>
                  </a:lnTo>
                  <a:lnTo>
                    <a:pt x="80" y="197"/>
                  </a:lnTo>
                  <a:lnTo>
                    <a:pt x="89" y="203"/>
                  </a:lnTo>
                  <a:lnTo>
                    <a:pt x="93" y="191"/>
                  </a:lnTo>
                  <a:lnTo>
                    <a:pt x="93" y="179"/>
                  </a:lnTo>
                  <a:lnTo>
                    <a:pt x="93" y="167"/>
                  </a:lnTo>
                  <a:lnTo>
                    <a:pt x="93" y="155"/>
                  </a:lnTo>
                  <a:lnTo>
                    <a:pt x="93" y="143"/>
                  </a:lnTo>
                  <a:lnTo>
                    <a:pt x="102" y="138"/>
                  </a:lnTo>
                  <a:lnTo>
                    <a:pt x="111" y="143"/>
                  </a:lnTo>
                  <a:lnTo>
                    <a:pt x="111" y="155"/>
                  </a:lnTo>
                  <a:lnTo>
                    <a:pt x="120" y="161"/>
                  </a:lnTo>
                  <a:lnTo>
                    <a:pt x="129" y="155"/>
                  </a:lnTo>
                  <a:lnTo>
                    <a:pt x="133" y="143"/>
                  </a:lnTo>
                  <a:lnTo>
                    <a:pt x="133" y="132"/>
                  </a:lnTo>
                  <a:lnTo>
                    <a:pt x="124" y="126"/>
                  </a:lnTo>
                  <a:lnTo>
                    <a:pt x="124" y="114"/>
                  </a:lnTo>
                  <a:lnTo>
                    <a:pt x="133" y="108"/>
                  </a:lnTo>
                  <a:lnTo>
                    <a:pt x="142" y="114"/>
                  </a:lnTo>
                  <a:lnTo>
                    <a:pt x="147" y="126"/>
                  </a:lnTo>
                  <a:lnTo>
                    <a:pt x="155" y="132"/>
                  </a:lnTo>
                  <a:lnTo>
                    <a:pt x="164" y="126"/>
                  </a:lnTo>
                  <a:lnTo>
                    <a:pt x="169" y="114"/>
                  </a:lnTo>
                  <a:lnTo>
                    <a:pt x="169" y="102"/>
                  </a:lnTo>
                  <a:lnTo>
                    <a:pt x="169" y="90"/>
                  </a:lnTo>
                  <a:lnTo>
                    <a:pt x="173" y="78"/>
                  </a:lnTo>
                  <a:lnTo>
                    <a:pt x="182" y="78"/>
                  </a:lnTo>
                  <a:lnTo>
                    <a:pt x="191" y="84"/>
                  </a:lnTo>
                  <a:lnTo>
                    <a:pt x="191" y="96"/>
                  </a:lnTo>
                  <a:lnTo>
                    <a:pt x="200" y="108"/>
                  </a:lnTo>
                  <a:lnTo>
                    <a:pt x="209" y="108"/>
                  </a:lnTo>
                  <a:lnTo>
                    <a:pt x="218" y="96"/>
                  </a:lnTo>
                  <a:lnTo>
                    <a:pt x="222" y="84"/>
                  </a:lnTo>
                  <a:lnTo>
                    <a:pt x="222" y="72"/>
                  </a:lnTo>
                  <a:lnTo>
                    <a:pt x="222" y="60"/>
                  </a:lnTo>
                  <a:lnTo>
                    <a:pt x="222" y="48"/>
                  </a:lnTo>
                  <a:lnTo>
                    <a:pt x="227" y="36"/>
                  </a:lnTo>
                  <a:lnTo>
                    <a:pt x="231" y="48"/>
                  </a:lnTo>
                  <a:lnTo>
                    <a:pt x="240" y="54"/>
                  </a:lnTo>
                  <a:lnTo>
                    <a:pt x="240" y="66"/>
                  </a:lnTo>
                  <a:lnTo>
                    <a:pt x="249" y="72"/>
                  </a:lnTo>
                  <a:lnTo>
                    <a:pt x="258" y="66"/>
                  </a:lnTo>
                  <a:lnTo>
                    <a:pt x="262" y="54"/>
                  </a:lnTo>
                  <a:lnTo>
                    <a:pt x="262" y="42"/>
                  </a:lnTo>
                  <a:lnTo>
                    <a:pt x="262" y="30"/>
                  </a:lnTo>
                  <a:lnTo>
                    <a:pt x="271" y="36"/>
                  </a:lnTo>
                  <a:lnTo>
                    <a:pt x="280" y="42"/>
                  </a:lnTo>
                  <a:lnTo>
                    <a:pt x="289" y="36"/>
                  </a:lnTo>
                  <a:lnTo>
                    <a:pt x="293" y="24"/>
                  </a:lnTo>
                  <a:lnTo>
                    <a:pt x="293" y="12"/>
                  </a:lnTo>
                  <a:lnTo>
                    <a:pt x="284" y="12"/>
                  </a:lnTo>
                  <a:lnTo>
                    <a:pt x="284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651" name="Freeform 24">
              <a:extLst>
                <a:ext uri="{FF2B5EF4-FFF2-40B4-BE49-F238E27FC236}">
                  <a16:creationId xmlns:a16="http://schemas.microsoft.com/office/drawing/2014/main" id="{BCD0DC55-65BB-2341-B880-7CD5E030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15" y="5486974"/>
              <a:ext cx="717061" cy="690837"/>
            </a:xfrm>
            <a:custGeom>
              <a:avLst/>
              <a:gdLst>
                <a:gd name="T0" fmla="*/ 2147483647 w 1054"/>
                <a:gd name="T1" fmla="*/ 2147483647 h 1283"/>
                <a:gd name="T2" fmla="*/ 2147483647 w 1054"/>
                <a:gd name="T3" fmla="*/ 2147483647 h 1283"/>
                <a:gd name="T4" fmla="*/ 2147483647 w 1054"/>
                <a:gd name="T5" fmla="*/ 2147483647 h 1283"/>
                <a:gd name="T6" fmla="*/ 2147483647 w 1054"/>
                <a:gd name="T7" fmla="*/ 2147483647 h 1283"/>
                <a:gd name="T8" fmla="*/ 2147483647 w 1054"/>
                <a:gd name="T9" fmla="*/ 2147483647 h 1283"/>
                <a:gd name="T10" fmla="*/ 2147483647 w 1054"/>
                <a:gd name="T11" fmla="*/ 2147483647 h 1283"/>
                <a:gd name="T12" fmla="*/ 2147483647 w 1054"/>
                <a:gd name="T13" fmla="*/ 0 h 1283"/>
                <a:gd name="T14" fmla="*/ 2147483647 w 1054"/>
                <a:gd name="T15" fmla="*/ 0 h 1283"/>
                <a:gd name="T16" fmla="*/ 2147483647 w 1054"/>
                <a:gd name="T17" fmla="*/ 0 h 1283"/>
                <a:gd name="T18" fmla="*/ 2147483647 w 1054"/>
                <a:gd name="T19" fmla="*/ 2147483647 h 1283"/>
                <a:gd name="T20" fmla="*/ 2147483647 w 1054"/>
                <a:gd name="T21" fmla="*/ 2147483647 h 1283"/>
                <a:gd name="T22" fmla="*/ 2147483647 w 1054"/>
                <a:gd name="T23" fmla="*/ 2147483647 h 1283"/>
                <a:gd name="T24" fmla="*/ 2147483647 w 1054"/>
                <a:gd name="T25" fmla="*/ 2147483647 h 1283"/>
                <a:gd name="T26" fmla="*/ 2147483647 w 1054"/>
                <a:gd name="T27" fmla="*/ 2147483647 h 1283"/>
                <a:gd name="T28" fmla="*/ 2147483647 w 1054"/>
                <a:gd name="T29" fmla="*/ 2147483647 h 1283"/>
                <a:gd name="T30" fmla="*/ 2147483647 w 1054"/>
                <a:gd name="T31" fmla="*/ 2147483647 h 1283"/>
                <a:gd name="T32" fmla="*/ 2147483647 w 1054"/>
                <a:gd name="T33" fmla="*/ 2147483647 h 1283"/>
                <a:gd name="T34" fmla="*/ 2147483647 w 1054"/>
                <a:gd name="T35" fmla="*/ 2147483647 h 1283"/>
                <a:gd name="T36" fmla="*/ 2147483647 w 1054"/>
                <a:gd name="T37" fmla="*/ 2147483647 h 1283"/>
                <a:gd name="T38" fmla="*/ 2147483647 w 1054"/>
                <a:gd name="T39" fmla="*/ 2147483647 h 1283"/>
                <a:gd name="T40" fmla="*/ 2147483647 w 1054"/>
                <a:gd name="T41" fmla="*/ 2147483647 h 1283"/>
                <a:gd name="T42" fmla="*/ 2147483647 w 1054"/>
                <a:gd name="T43" fmla="*/ 2147483647 h 1283"/>
                <a:gd name="T44" fmla="*/ 2147483647 w 1054"/>
                <a:gd name="T45" fmla="*/ 2147483647 h 1283"/>
                <a:gd name="T46" fmla="*/ 2147483647 w 1054"/>
                <a:gd name="T47" fmla="*/ 2147483647 h 1283"/>
                <a:gd name="T48" fmla="*/ 2147483647 w 1054"/>
                <a:gd name="T49" fmla="*/ 2147483647 h 1283"/>
                <a:gd name="T50" fmla="*/ 2147483647 w 1054"/>
                <a:gd name="T51" fmla="*/ 2147483647 h 1283"/>
                <a:gd name="T52" fmla="*/ 2147483647 w 1054"/>
                <a:gd name="T53" fmla="*/ 2147483647 h 1283"/>
                <a:gd name="T54" fmla="*/ 2147483647 w 1054"/>
                <a:gd name="T55" fmla="*/ 2147483647 h 1283"/>
                <a:gd name="T56" fmla="*/ 2147483647 w 1054"/>
                <a:gd name="T57" fmla="*/ 2147483647 h 1283"/>
                <a:gd name="T58" fmla="*/ 2147483647 w 1054"/>
                <a:gd name="T59" fmla="*/ 2147483647 h 1283"/>
                <a:gd name="T60" fmla="*/ 2147483647 w 1054"/>
                <a:gd name="T61" fmla="*/ 2147483647 h 1283"/>
                <a:gd name="T62" fmla="*/ 2147483647 w 1054"/>
                <a:gd name="T63" fmla="*/ 2147483647 h 1283"/>
                <a:gd name="T64" fmla="*/ 2147483647 w 1054"/>
                <a:gd name="T65" fmla="*/ 2147483647 h 1283"/>
                <a:gd name="T66" fmla="*/ 2147483647 w 1054"/>
                <a:gd name="T67" fmla="*/ 2147483647 h 1283"/>
                <a:gd name="T68" fmla="*/ 2147483647 w 1054"/>
                <a:gd name="T69" fmla="*/ 2147483647 h 1283"/>
                <a:gd name="T70" fmla="*/ 2147483647 w 1054"/>
                <a:gd name="T71" fmla="*/ 2147483647 h 1283"/>
                <a:gd name="T72" fmla="*/ 2147483647 w 1054"/>
                <a:gd name="T73" fmla="*/ 2147483647 h 1283"/>
                <a:gd name="T74" fmla="*/ 2147483647 w 1054"/>
                <a:gd name="T75" fmla="*/ 2147483647 h 1283"/>
                <a:gd name="T76" fmla="*/ 2147483647 w 1054"/>
                <a:gd name="T77" fmla="*/ 2147483647 h 1283"/>
                <a:gd name="T78" fmla="*/ 2147483647 w 1054"/>
                <a:gd name="T79" fmla="*/ 2147483647 h 1283"/>
                <a:gd name="T80" fmla="*/ 2147483647 w 1054"/>
                <a:gd name="T81" fmla="*/ 2147483647 h 1283"/>
                <a:gd name="T82" fmla="*/ 2147483647 w 1054"/>
                <a:gd name="T83" fmla="*/ 2147483647 h 1283"/>
                <a:gd name="T84" fmla="*/ 2147483647 w 1054"/>
                <a:gd name="T85" fmla="*/ 2147483647 h 1283"/>
                <a:gd name="T86" fmla="*/ 2147483647 w 1054"/>
                <a:gd name="T87" fmla="*/ 2147483647 h 1283"/>
                <a:gd name="T88" fmla="*/ 2147483647 w 1054"/>
                <a:gd name="T89" fmla="*/ 2147483647 h 1283"/>
                <a:gd name="T90" fmla="*/ 2147483647 w 1054"/>
                <a:gd name="T91" fmla="*/ 2147483647 h 1283"/>
                <a:gd name="T92" fmla="*/ 2147483647 w 1054"/>
                <a:gd name="T93" fmla="*/ 2147483647 h 1283"/>
                <a:gd name="T94" fmla="*/ 2147483647 w 1054"/>
                <a:gd name="T95" fmla="*/ 2147483647 h 1283"/>
                <a:gd name="T96" fmla="*/ 2147483647 w 1054"/>
                <a:gd name="T97" fmla="*/ 2147483647 h 1283"/>
                <a:gd name="T98" fmla="*/ 2147483647 w 1054"/>
                <a:gd name="T99" fmla="*/ 2147483647 h 1283"/>
                <a:gd name="T100" fmla="*/ 2147483647 w 1054"/>
                <a:gd name="T101" fmla="*/ 2147483647 h 1283"/>
                <a:gd name="T102" fmla="*/ 2147483647 w 1054"/>
                <a:gd name="T103" fmla="*/ 2147483647 h 1283"/>
                <a:gd name="T104" fmla="*/ 2147483647 w 1054"/>
                <a:gd name="T105" fmla="*/ 2147483647 h 1283"/>
                <a:gd name="T106" fmla="*/ 2147483647 w 1054"/>
                <a:gd name="T107" fmla="*/ 2147483647 h 1283"/>
                <a:gd name="T108" fmla="*/ 2147483647 w 1054"/>
                <a:gd name="T109" fmla="*/ 2147483647 h 1283"/>
                <a:gd name="T110" fmla="*/ 2147483647 w 1054"/>
                <a:gd name="T111" fmla="*/ 2147483647 h 1283"/>
                <a:gd name="T112" fmla="*/ 2147483647 w 1054"/>
                <a:gd name="T113" fmla="*/ 2147483647 h 1283"/>
                <a:gd name="T114" fmla="*/ 2147483647 w 1054"/>
                <a:gd name="T115" fmla="*/ 2147483647 h 1283"/>
                <a:gd name="T116" fmla="*/ 2147483647 w 1054"/>
                <a:gd name="T117" fmla="*/ 2147483647 h 12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4"/>
                <a:gd name="T178" fmla="*/ 0 h 1283"/>
                <a:gd name="T179" fmla="*/ 1054 w 1054"/>
                <a:gd name="T180" fmla="*/ 1283 h 12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4" h="1283">
                  <a:moveTo>
                    <a:pt x="253" y="37"/>
                  </a:moveTo>
                  <a:lnTo>
                    <a:pt x="263" y="37"/>
                  </a:lnTo>
                  <a:lnTo>
                    <a:pt x="274" y="29"/>
                  </a:lnTo>
                  <a:lnTo>
                    <a:pt x="284" y="29"/>
                  </a:lnTo>
                  <a:lnTo>
                    <a:pt x="295" y="29"/>
                  </a:lnTo>
                  <a:lnTo>
                    <a:pt x="305" y="29"/>
                  </a:lnTo>
                  <a:lnTo>
                    <a:pt x="316" y="37"/>
                  </a:lnTo>
                  <a:lnTo>
                    <a:pt x="326" y="37"/>
                  </a:lnTo>
                  <a:lnTo>
                    <a:pt x="337" y="44"/>
                  </a:lnTo>
                  <a:lnTo>
                    <a:pt x="347" y="44"/>
                  </a:lnTo>
                  <a:lnTo>
                    <a:pt x="358" y="44"/>
                  </a:lnTo>
                  <a:lnTo>
                    <a:pt x="369" y="44"/>
                  </a:lnTo>
                  <a:lnTo>
                    <a:pt x="379" y="44"/>
                  </a:lnTo>
                  <a:lnTo>
                    <a:pt x="390" y="44"/>
                  </a:lnTo>
                  <a:lnTo>
                    <a:pt x="400" y="44"/>
                  </a:lnTo>
                  <a:lnTo>
                    <a:pt x="411" y="44"/>
                  </a:lnTo>
                  <a:lnTo>
                    <a:pt x="421" y="37"/>
                  </a:lnTo>
                  <a:lnTo>
                    <a:pt x="432" y="37"/>
                  </a:lnTo>
                  <a:lnTo>
                    <a:pt x="442" y="37"/>
                  </a:lnTo>
                  <a:lnTo>
                    <a:pt x="453" y="37"/>
                  </a:lnTo>
                  <a:lnTo>
                    <a:pt x="463" y="37"/>
                  </a:lnTo>
                  <a:lnTo>
                    <a:pt x="474" y="37"/>
                  </a:lnTo>
                  <a:lnTo>
                    <a:pt x="484" y="37"/>
                  </a:lnTo>
                  <a:lnTo>
                    <a:pt x="495" y="29"/>
                  </a:lnTo>
                  <a:lnTo>
                    <a:pt x="505" y="29"/>
                  </a:lnTo>
                  <a:lnTo>
                    <a:pt x="516" y="22"/>
                  </a:lnTo>
                  <a:lnTo>
                    <a:pt x="527" y="22"/>
                  </a:lnTo>
                  <a:lnTo>
                    <a:pt x="537" y="15"/>
                  </a:lnTo>
                  <a:lnTo>
                    <a:pt x="548" y="15"/>
                  </a:lnTo>
                  <a:lnTo>
                    <a:pt x="558" y="7"/>
                  </a:lnTo>
                  <a:lnTo>
                    <a:pt x="569" y="7"/>
                  </a:lnTo>
                  <a:lnTo>
                    <a:pt x="579" y="0"/>
                  </a:lnTo>
                  <a:lnTo>
                    <a:pt x="590" y="0"/>
                  </a:lnTo>
                  <a:lnTo>
                    <a:pt x="600" y="0"/>
                  </a:lnTo>
                  <a:lnTo>
                    <a:pt x="611" y="0"/>
                  </a:lnTo>
                  <a:lnTo>
                    <a:pt x="621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3" y="0"/>
                  </a:lnTo>
                  <a:lnTo>
                    <a:pt x="663" y="0"/>
                  </a:lnTo>
                  <a:lnTo>
                    <a:pt x="674" y="0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6" y="0"/>
                  </a:lnTo>
                  <a:lnTo>
                    <a:pt x="716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8" y="0"/>
                  </a:lnTo>
                  <a:lnTo>
                    <a:pt x="758" y="0"/>
                  </a:lnTo>
                  <a:lnTo>
                    <a:pt x="769" y="15"/>
                  </a:lnTo>
                  <a:lnTo>
                    <a:pt x="779" y="15"/>
                  </a:lnTo>
                  <a:lnTo>
                    <a:pt x="790" y="22"/>
                  </a:lnTo>
                  <a:lnTo>
                    <a:pt x="800" y="22"/>
                  </a:lnTo>
                  <a:lnTo>
                    <a:pt x="806" y="22"/>
                  </a:lnTo>
                  <a:lnTo>
                    <a:pt x="816" y="29"/>
                  </a:lnTo>
                  <a:lnTo>
                    <a:pt x="816" y="44"/>
                  </a:lnTo>
                  <a:lnTo>
                    <a:pt x="821" y="59"/>
                  </a:lnTo>
                  <a:lnTo>
                    <a:pt x="827" y="74"/>
                  </a:lnTo>
                  <a:lnTo>
                    <a:pt x="827" y="88"/>
                  </a:lnTo>
                  <a:lnTo>
                    <a:pt x="832" y="103"/>
                  </a:lnTo>
                  <a:lnTo>
                    <a:pt x="837" y="118"/>
                  </a:lnTo>
                  <a:lnTo>
                    <a:pt x="842" y="133"/>
                  </a:lnTo>
                  <a:lnTo>
                    <a:pt x="848" y="147"/>
                  </a:lnTo>
                  <a:lnTo>
                    <a:pt x="853" y="162"/>
                  </a:lnTo>
                  <a:lnTo>
                    <a:pt x="863" y="169"/>
                  </a:lnTo>
                  <a:lnTo>
                    <a:pt x="869" y="184"/>
                  </a:lnTo>
                  <a:lnTo>
                    <a:pt x="879" y="192"/>
                  </a:lnTo>
                  <a:lnTo>
                    <a:pt x="890" y="199"/>
                  </a:lnTo>
                  <a:lnTo>
                    <a:pt x="900" y="206"/>
                  </a:lnTo>
                  <a:lnTo>
                    <a:pt x="916" y="214"/>
                  </a:lnTo>
                  <a:lnTo>
                    <a:pt x="927" y="221"/>
                  </a:lnTo>
                  <a:lnTo>
                    <a:pt x="937" y="228"/>
                  </a:lnTo>
                  <a:lnTo>
                    <a:pt x="948" y="228"/>
                  </a:lnTo>
                  <a:lnTo>
                    <a:pt x="958" y="243"/>
                  </a:lnTo>
                  <a:lnTo>
                    <a:pt x="969" y="243"/>
                  </a:lnTo>
                  <a:lnTo>
                    <a:pt x="979" y="251"/>
                  </a:lnTo>
                  <a:lnTo>
                    <a:pt x="990" y="258"/>
                  </a:lnTo>
                  <a:lnTo>
                    <a:pt x="995" y="273"/>
                  </a:lnTo>
                  <a:lnTo>
                    <a:pt x="1000" y="287"/>
                  </a:lnTo>
                  <a:lnTo>
                    <a:pt x="1011" y="287"/>
                  </a:lnTo>
                  <a:lnTo>
                    <a:pt x="1011" y="302"/>
                  </a:lnTo>
                  <a:lnTo>
                    <a:pt x="1021" y="309"/>
                  </a:lnTo>
                  <a:lnTo>
                    <a:pt x="1032" y="324"/>
                  </a:lnTo>
                  <a:lnTo>
                    <a:pt x="1042" y="332"/>
                  </a:lnTo>
                  <a:lnTo>
                    <a:pt x="1053" y="339"/>
                  </a:lnTo>
                  <a:lnTo>
                    <a:pt x="1048" y="346"/>
                  </a:lnTo>
                  <a:lnTo>
                    <a:pt x="1048" y="361"/>
                  </a:lnTo>
                  <a:lnTo>
                    <a:pt x="1048" y="376"/>
                  </a:lnTo>
                  <a:lnTo>
                    <a:pt x="1048" y="390"/>
                  </a:lnTo>
                  <a:lnTo>
                    <a:pt x="1042" y="405"/>
                  </a:lnTo>
                  <a:lnTo>
                    <a:pt x="1042" y="420"/>
                  </a:lnTo>
                  <a:lnTo>
                    <a:pt x="1037" y="435"/>
                  </a:lnTo>
                  <a:lnTo>
                    <a:pt x="1032" y="449"/>
                  </a:lnTo>
                  <a:lnTo>
                    <a:pt x="1032" y="464"/>
                  </a:lnTo>
                  <a:lnTo>
                    <a:pt x="1032" y="479"/>
                  </a:lnTo>
                  <a:lnTo>
                    <a:pt x="1027" y="494"/>
                  </a:lnTo>
                  <a:lnTo>
                    <a:pt x="1027" y="508"/>
                  </a:lnTo>
                  <a:lnTo>
                    <a:pt x="1027" y="523"/>
                  </a:lnTo>
                  <a:lnTo>
                    <a:pt x="1027" y="538"/>
                  </a:lnTo>
                  <a:lnTo>
                    <a:pt x="1027" y="553"/>
                  </a:lnTo>
                  <a:lnTo>
                    <a:pt x="1021" y="567"/>
                  </a:lnTo>
                  <a:lnTo>
                    <a:pt x="1021" y="582"/>
                  </a:lnTo>
                  <a:lnTo>
                    <a:pt x="1016" y="597"/>
                  </a:lnTo>
                  <a:lnTo>
                    <a:pt x="1016" y="612"/>
                  </a:lnTo>
                  <a:lnTo>
                    <a:pt x="1021" y="626"/>
                  </a:lnTo>
                  <a:lnTo>
                    <a:pt x="1021" y="641"/>
                  </a:lnTo>
                  <a:lnTo>
                    <a:pt x="1021" y="656"/>
                  </a:lnTo>
                  <a:lnTo>
                    <a:pt x="1027" y="670"/>
                  </a:lnTo>
                  <a:lnTo>
                    <a:pt x="1032" y="685"/>
                  </a:lnTo>
                  <a:lnTo>
                    <a:pt x="1037" y="700"/>
                  </a:lnTo>
                  <a:lnTo>
                    <a:pt x="1042" y="715"/>
                  </a:lnTo>
                  <a:lnTo>
                    <a:pt x="1048" y="729"/>
                  </a:lnTo>
                  <a:lnTo>
                    <a:pt x="1053" y="744"/>
                  </a:lnTo>
                  <a:lnTo>
                    <a:pt x="1053" y="759"/>
                  </a:lnTo>
                  <a:lnTo>
                    <a:pt x="1053" y="774"/>
                  </a:lnTo>
                  <a:lnTo>
                    <a:pt x="1053" y="788"/>
                  </a:lnTo>
                  <a:lnTo>
                    <a:pt x="1053" y="803"/>
                  </a:lnTo>
                  <a:lnTo>
                    <a:pt x="1053" y="818"/>
                  </a:lnTo>
                  <a:lnTo>
                    <a:pt x="1053" y="833"/>
                  </a:lnTo>
                  <a:lnTo>
                    <a:pt x="1053" y="847"/>
                  </a:lnTo>
                  <a:lnTo>
                    <a:pt x="1053" y="862"/>
                  </a:lnTo>
                  <a:lnTo>
                    <a:pt x="1053" y="877"/>
                  </a:lnTo>
                  <a:lnTo>
                    <a:pt x="1048" y="892"/>
                  </a:lnTo>
                  <a:lnTo>
                    <a:pt x="1037" y="899"/>
                  </a:lnTo>
                  <a:lnTo>
                    <a:pt x="1032" y="914"/>
                  </a:lnTo>
                  <a:lnTo>
                    <a:pt x="1021" y="914"/>
                  </a:lnTo>
                  <a:lnTo>
                    <a:pt x="1011" y="921"/>
                  </a:lnTo>
                  <a:lnTo>
                    <a:pt x="1000" y="928"/>
                  </a:lnTo>
                  <a:lnTo>
                    <a:pt x="990" y="936"/>
                  </a:lnTo>
                  <a:lnTo>
                    <a:pt x="979" y="936"/>
                  </a:lnTo>
                  <a:lnTo>
                    <a:pt x="969" y="943"/>
                  </a:lnTo>
                  <a:lnTo>
                    <a:pt x="958" y="943"/>
                  </a:lnTo>
                  <a:lnTo>
                    <a:pt x="948" y="950"/>
                  </a:lnTo>
                  <a:lnTo>
                    <a:pt x="937" y="958"/>
                  </a:lnTo>
                  <a:lnTo>
                    <a:pt x="927" y="965"/>
                  </a:lnTo>
                  <a:lnTo>
                    <a:pt x="916" y="973"/>
                  </a:lnTo>
                  <a:lnTo>
                    <a:pt x="906" y="980"/>
                  </a:lnTo>
                  <a:lnTo>
                    <a:pt x="900" y="995"/>
                  </a:lnTo>
                  <a:lnTo>
                    <a:pt x="885" y="1009"/>
                  </a:lnTo>
                  <a:lnTo>
                    <a:pt x="874" y="1024"/>
                  </a:lnTo>
                  <a:lnTo>
                    <a:pt x="869" y="1039"/>
                  </a:lnTo>
                  <a:lnTo>
                    <a:pt x="858" y="1046"/>
                  </a:lnTo>
                  <a:lnTo>
                    <a:pt x="853" y="1061"/>
                  </a:lnTo>
                  <a:lnTo>
                    <a:pt x="842" y="1068"/>
                  </a:lnTo>
                  <a:lnTo>
                    <a:pt x="837" y="1083"/>
                  </a:lnTo>
                  <a:lnTo>
                    <a:pt x="827" y="1090"/>
                  </a:lnTo>
                  <a:lnTo>
                    <a:pt x="811" y="1105"/>
                  </a:lnTo>
                  <a:lnTo>
                    <a:pt x="800" y="1113"/>
                  </a:lnTo>
                  <a:lnTo>
                    <a:pt x="790" y="1127"/>
                  </a:lnTo>
                  <a:lnTo>
                    <a:pt x="779" y="1135"/>
                  </a:lnTo>
                  <a:lnTo>
                    <a:pt x="779" y="1149"/>
                  </a:lnTo>
                  <a:lnTo>
                    <a:pt x="769" y="1157"/>
                  </a:lnTo>
                  <a:lnTo>
                    <a:pt x="758" y="1164"/>
                  </a:lnTo>
                  <a:lnTo>
                    <a:pt x="748" y="1171"/>
                  </a:lnTo>
                  <a:lnTo>
                    <a:pt x="737" y="1179"/>
                  </a:lnTo>
                  <a:lnTo>
                    <a:pt x="732" y="1194"/>
                  </a:lnTo>
                  <a:lnTo>
                    <a:pt x="721" y="1194"/>
                  </a:lnTo>
                  <a:lnTo>
                    <a:pt x="711" y="1208"/>
                  </a:lnTo>
                  <a:lnTo>
                    <a:pt x="700" y="1216"/>
                  </a:lnTo>
                  <a:lnTo>
                    <a:pt x="690" y="1223"/>
                  </a:lnTo>
                  <a:lnTo>
                    <a:pt x="679" y="1230"/>
                  </a:lnTo>
                  <a:lnTo>
                    <a:pt x="663" y="1245"/>
                  </a:lnTo>
                  <a:lnTo>
                    <a:pt x="653" y="1253"/>
                  </a:lnTo>
                  <a:lnTo>
                    <a:pt x="648" y="1267"/>
                  </a:lnTo>
                  <a:lnTo>
                    <a:pt x="637" y="1267"/>
                  </a:lnTo>
                  <a:lnTo>
                    <a:pt x="627" y="1275"/>
                  </a:lnTo>
                  <a:lnTo>
                    <a:pt x="616" y="1282"/>
                  </a:lnTo>
                  <a:lnTo>
                    <a:pt x="621" y="1267"/>
                  </a:lnTo>
                  <a:lnTo>
                    <a:pt x="611" y="1275"/>
                  </a:lnTo>
                  <a:lnTo>
                    <a:pt x="600" y="1267"/>
                  </a:lnTo>
                  <a:lnTo>
                    <a:pt x="590" y="1260"/>
                  </a:lnTo>
                  <a:lnTo>
                    <a:pt x="579" y="1260"/>
                  </a:lnTo>
                  <a:lnTo>
                    <a:pt x="569" y="1253"/>
                  </a:lnTo>
                  <a:lnTo>
                    <a:pt x="558" y="1245"/>
                  </a:lnTo>
                  <a:lnTo>
                    <a:pt x="548" y="1238"/>
                  </a:lnTo>
                  <a:lnTo>
                    <a:pt x="537" y="1223"/>
                  </a:lnTo>
                  <a:lnTo>
                    <a:pt x="527" y="1216"/>
                  </a:lnTo>
                  <a:lnTo>
                    <a:pt x="516" y="1208"/>
                  </a:lnTo>
                  <a:lnTo>
                    <a:pt x="505" y="1201"/>
                  </a:lnTo>
                  <a:lnTo>
                    <a:pt x="495" y="1194"/>
                  </a:lnTo>
                  <a:lnTo>
                    <a:pt x="484" y="1194"/>
                  </a:lnTo>
                  <a:lnTo>
                    <a:pt x="474" y="1186"/>
                  </a:lnTo>
                  <a:lnTo>
                    <a:pt x="463" y="1186"/>
                  </a:lnTo>
                  <a:lnTo>
                    <a:pt x="453" y="1179"/>
                  </a:lnTo>
                  <a:lnTo>
                    <a:pt x="442" y="1171"/>
                  </a:lnTo>
                  <a:lnTo>
                    <a:pt x="432" y="1171"/>
                  </a:lnTo>
                  <a:lnTo>
                    <a:pt x="421" y="1164"/>
                  </a:lnTo>
                  <a:lnTo>
                    <a:pt x="411" y="1164"/>
                  </a:lnTo>
                  <a:lnTo>
                    <a:pt x="400" y="1164"/>
                  </a:lnTo>
                  <a:lnTo>
                    <a:pt x="390" y="1164"/>
                  </a:lnTo>
                  <a:lnTo>
                    <a:pt x="379" y="1164"/>
                  </a:lnTo>
                  <a:lnTo>
                    <a:pt x="369" y="1164"/>
                  </a:lnTo>
                  <a:lnTo>
                    <a:pt x="358" y="1164"/>
                  </a:lnTo>
                  <a:lnTo>
                    <a:pt x="347" y="1164"/>
                  </a:lnTo>
                  <a:lnTo>
                    <a:pt x="337" y="1164"/>
                  </a:lnTo>
                  <a:lnTo>
                    <a:pt x="326" y="1164"/>
                  </a:lnTo>
                  <a:lnTo>
                    <a:pt x="316" y="1164"/>
                  </a:lnTo>
                  <a:lnTo>
                    <a:pt x="305" y="1157"/>
                  </a:lnTo>
                  <a:lnTo>
                    <a:pt x="295" y="1157"/>
                  </a:lnTo>
                  <a:lnTo>
                    <a:pt x="284" y="1157"/>
                  </a:lnTo>
                  <a:lnTo>
                    <a:pt x="274" y="1149"/>
                  </a:lnTo>
                  <a:lnTo>
                    <a:pt x="258" y="1149"/>
                  </a:lnTo>
                  <a:lnTo>
                    <a:pt x="247" y="1142"/>
                  </a:lnTo>
                  <a:lnTo>
                    <a:pt x="237" y="1142"/>
                  </a:lnTo>
                  <a:lnTo>
                    <a:pt x="226" y="1142"/>
                  </a:lnTo>
                  <a:lnTo>
                    <a:pt x="216" y="1142"/>
                  </a:lnTo>
                  <a:lnTo>
                    <a:pt x="205" y="1142"/>
                  </a:lnTo>
                  <a:lnTo>
                    <a:pt x="195" y="1135"/>
                  </a:lnTo>
                  <a:lnTo>
                    <a:pt x="195" y="1120"/>
                  </a:lnTo>
                  <a:lnTo>
                    <a:pt x="195" y="1105"/>
                  </a:lnTo>
                  <a:lnTo>
                    <a:pt x="200" y="1090"/>
                  </a:lnTo>
                  <a:lnTo>
                    <a:pt x="200" y="1076"/>
                  </a:lnTo>
                  <a:lnTo>
                    <a:pt x="195" y="1061"/>
                  </a:lnTo>
                  <a:lnTo>
                    <a:pt x="195" y="1046"/>
                  </a:lnTo>
                  <a:lnTo>
                    <a:pt x="190" y="1031"/>
                  </a:lnTo>
                  <a:lnTo>
                    <a:pt x="184" y="1017"/>
                  </a:lnTo>
                  <a:lnTo>
                    <a:pt x="179" y="1002"/>
                  </a:lnTo>
                  <a:lnTo>
                    <a:pt x="168" y="987"/>
                  </a:lnTo>
                  <a:lnTo>
                    <a:pt x="163" y="973"/>
                  </a:lnTo>
                  <a:lnTo>
                    <a:pt x="158" y="958"/>
                  </a:lnTo>
                  <a:lnTo>
                    <a:pt x="147" y="943"/>
                  </a:lnTo>
                  <a:lnTo>
                    <a:pt x="142" y="928"/>
                  </a:lnTo>
                  <a:lnTo>
                    <a:pt x="137" y="914"/>
                  </a:lnTo>
                  <a:lnTo>
                    <a:pt x="126" y="899"/>
                  </a:lnTo>
                  <a:lnTo>
                    <a:pt x="116" y="884"/>
                  </a:lnTo>
                  <a:lnTo>
                    <a:pt x="105" y="884"/>
                  </a:lnTo>
                  <a:lnTo>
                    <a:pt x="100" y="869"/>
                  </a:lnTo>
                  <a:lnTo>
                    <a:pt x="90" y="862"/>
                  </a:lnTo>
                  <a:lnTo>
                    <a:pt x="84" y="847"/>
                  </a:lnTo>
                  <a:lnTo>
                    <a:pt x="74" y="840"/>
                  </a:lnTo>
                  <a:lnTo>
                    <a:pt x="68" y="825"/>
                  </a:lnTo>
                  <a:lnTo>
                    <a:pt x="63" y="810"/>
                  </a:lnTo>
                  <a:lnTo>
                    <a:pt x="58" y="796"/>
                  </a:lnTo>
                  <a:lnTo>
                    <a:pt x="53" y="781"/>
                  </a:lnTo>
                  <a:lnTo>
                    <a:pt x="47" y="766"/>
                  </a:lnTo>
                  <a:lnTo>
                    <a:pt x="42" y="752"/>
                  </a:lnTo>
                  <a:lnTo>
                    <a:pt x="37" y="737"/>
                  </a:lnTo>
                  <a:lnTo>
                    <a:pt x="32" y="722"/>
                  </a:lnTo>
                  <a:lnTo>
                    <a:pt x="32" y="707"/>
                  </a:lnTo>
                  <a:lnTo>
                    <a:pt x="26" y="693"/>
                  </a:lnTo>
                  <a:lnTo>
                    <a:pt x="21" y="678"/>
                  </a:lnTo>
                  <a:lnTo>
                    <a:pt x="16" y="663"/>
                  </a:lnTo>
                  <a:lnTo>
                    <a:pt x="16" y="648"/>
                  </a:lnTo>
                  <a:lnTo>
                    <a:pt x="16" y="634"/>
                  </a:lnTo>
                  <a:lnTo>
                    <a:pt x="11" y="619"/>
                  </a:lnTo>
                  <a:lnTo>
                    <a:pt x="11" y="597"/>
                  </a:lnTo>
                  <a:lnTo>
                    <a:pt x="11" y="582"/>
                  </a:lnTo>
                  <a:lnTo>
                    <a:pt x="5" y="567"/>
                  </a:lnTo>
                  <a:lnTo>
                    <a:pt x="5" y="553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11" y="523"/>
                  </a:lnTo>
                  <a:lnTo>
                    <a:pt x="21" y="523"/>
                  </a:lnTo>
                  <a:lnTo>
                    <a:pt x="32" y="516"/>
                  </a:lnTo>
                  <a:lnTo>
                    <a:pt x="42" y="516"/>
                  </a:lnTo>
                  <a:lnTo>
                    <a:pt x="53" y="501"/>
                  </a:lnTo>
                  <a:lnTo>
                    <a:pt x="63" y="486"/>
                  </a:lnTo>
                  <a:lnTo>
                    <a:pt x="68" y="472"/>
                  </a:lnTo>
                  <a:lnTo>
                    <a:pt x="79" y="472"/>
                  </a:lnTo>
                  <a:lnTo>
                    <a:pt x="84" y="457"/>
                  </a:lnTo>
                  <a:lnTo>
                    <a:pt x="90" y="442"/>
                  </a:lnTo>
                  <a:lnTo>
                    <a:pt x="100" y="435"/>
                  </a:lnTo>
                  <a:lnTo>
                    <a:pt x="105" y="420"/>
                  </a:lnTo>
                  <a:lnTo>
                    <a:pt x="116" y="413"/>
                  </a:lnTo>
                  <a:lnTo>
                    <a:pt x="116" y="398"/>
                  </a:lnTo>
                  <a:lnTo>
                    <a:pt x="121" y="383"/>
                  </a:lnTo>
                  <a:lnTo>
                    <a:pt x="132" y="376"/>
                  </a:lnTo>
                  <a:lnTo>
                    <a:pt x="132" y="361"/>
                  </a:lnTo>
                  <a:lnTo>
                    <a:pt x="137" y="346"/>
                  </a:lnTo>
                  <a:lnTo>
                    <a:pt x="142" y="332"/>
                  </a:lnTo>
                  <a:lnTo>
                    <a:pt x="147" y="317"/>
                  </a:lnTo>
                  <a:lnTo>
                    <a:pt x="153" y="302"/>
                  </a:lnTo>
                  <a:lnTo>
                    <a:pt x="158" y="287"/>
                  </a:lnTo>
                  <a:lnTo>
                    <a:pt x="163" y="273"/>
                  </a:lnTo>
                  <a:lnTo>
                    <a:pt x="168" y="258"/>
                  </a:lnTo>
                  <a:lnTo>
                    <a:pt x="179" y="251"/>
                  </a:lnTo>
                  <a:lnTo>
                    <a:pt x="184" y="228"/>
                  </a:lnTo>
                  <a:lnTo>
                    <a:pt x="195" y="221"/>
                  </a:lnTo>
                  <a:lnTo>
                    <a:pt x="200" y="206"/>
                  </a:lnTo>
                  <a:lnTo>
                    <a:pt x="205" y="192"/>
                  </a:lnTo>
                  <a:lnTo>
                    <a:pt x="211" y="177"/>
                  </a:lnTo>
                  <a:lnTo>
                    <a:pt x="216" y="162"/>
                  </a:lnTo>
                  <a:lnTo>
                    <a:pt x="221" y="147"/>
                  </a:lnTo>
                  <a:lnTo>
                    <a:pt x="226" y="133"/>
                  </a:lnTo>
                  <a:lnTo>
                    <a:pt x="232" y="118"/>
                  </a:lnTo>
                  <a:lnTo>
                    <a:pt x="237" y="103"/>
                  </a:lnTo>
                  <a:lnTo>
                    <a:pt x="242" y="88"/>
                  </a:lnTo>
                  <a:lnTo>
                    <a:pt x="247" y="74"/>
                  </a:lnTo>
                  <a:lnTo>
                    <a:pt x="258" y="66"/>
                  </a:lnTo>
                  <a:lnTo>
                    <a:pt x="263" y="52"/>
                  </a:lnTo>
                  <a:lnTo>
                    <a:pt x="269" y="37"/>
                  </a:lnTo>
                  <a:lnTo>
                    <a:pt x="263" y="22"/>
                  </a:lnTo>
                  <a:lnTo>
                    <a:pt x="253" y="37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2" name="Freeform 85">
              <a:extLst>
                <a:ext uri="{FF2B5EF4-FFF2-40B4-BE49-F238E27FC236}">
                  <a16:creationId xmlns:a16="http://schemas.microsoft.com/office/drawing/2014/main" id="{ABE47B0C-0A94-1F43-8F26-1821D7B864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6977" y="6288421"/>
              <a:ext cx="1784271" cy="270262"/>
            </a:xfrm>
            <a:custGeom>
              <a:avLst/>
              <a:gdLst>
                <a:gd name="T0" fmla="*/ 130 w 3134"/>
                <a:gd name="T1" fmla="*/ 173 h 522"/>
                <a:gd name="T2" fmla="*/ 113 w 3134"/>
                <a:gd name="T3" fmla="*/ 237 h 522"/>
                <a:gd name="T4" fmla="*/ 810 w 3134"/>
                <a:gd name="T5" fmla="*/ 369 h 522"/>
                <a:gd name="T6" fmla="*/ 1581 w 3134"/>
                <a:gd name="T7" fmla="*/ 513 h 522"/>
                <a:gd name="T8" fmla="*/ 2343 w 3134"/>
                <a:gd name="T9" fmla="*/ 426 h 522"/>
                <a:gd name="T10" fmla="*/ 3017 w 3134"/>
                <a:gd name="T11" fmla="*/ 352 h 522"/>
                <a:gd name="T12" fmla="*/ 3021 w 3134"/>
                <a:gd name="T13" fmla="*/ 279 h 522"/>
                <a:gd name="T14" fmla="*/ 2345 w 3134"/>
                <a:gd name="T15" fmla="*/ 185 h 522"/>
                <a:gd name="T16" fmla="*/ 1570 w 3134"/>
                <a:gd name="T17" fmla="*/ 11 h 522"/>
                <a:gd name="T18" fmla="*/ 810 w 3134"/>
                <a:gd name="T19" fmla="*/ 116 h 522"/>
                <a:gd name="T20" fmla="*/ 130 w 3134"/>
                <a:gd name="T21" fmla="*/ 173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4"/>
                <a:gd name="T34" fmla="*/ 0 h 522"/>
                <a:gd name="T35" fmla="*/ 3134 w 3134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4" h="522">
                  <a:moveTo>
                    <a:pt x="130" y="173"/>
                  </a:moveTo>
                  <a:cubicBezTo>
                    <a:pt x="9" y="192"/>
                    <a:pt x="0" y="204"/>
                    <a:pt x="113" y="237"/>
                  </a:cubicBezTo>
                  <a:cubicBezTo>
                    <a:pt x="226" y="270"/>
                    <a:pt x="565" y="323"/>
                    <a:pt x="810" y="369"/>
                  </a:cubicBezTo>
                  <a:cubicBezTo>
                    <a:pt x="1055" y="415"/>
                    <a:pt x="1326" y="504"/>
                    <a:pt x="1581" y="513"/>
                  </a:cubicBezTo>
                  <a:cubicBezTo>
                    <a:pt x="1836" y="522"/>
                    <a:pt x="2103" y="453"/>
                    <a:pt x="2343" y="426"/>
                  </a:cubicBezTo>
                  <a:cubicBezTo>
                    <a:pt x="2582" y="399"/>
                    <a:pt x="2904" y="376"/>
                    <a:pt x="3017" y="352"/>
                  </a:cubicBezTo>
                  <a:cubicBezTo>
                    <a:pt x="3130" y="327"/>
                    <a:pt x="3134" y="307"/>
                    <a:pt x="3021" y="279"/>
                  </a:cubicBezTo>
                  <a:cubicBezTo>
                    <a:pt x="2909" y="251"/>
                    <a:pt x="2586" y="230"/>
                    <a:pt x="2345" y="185"/>
                  </a:cubicBezTo>
                  <a:cubicBezTo>
                    <a:pt x="2103" y="140"/>
                    <a:pt x="1826" y="22"/>
                    <a:pt x="1570" y="11"/>
                  </a:cubicBezTo>
                  <a:cubicBezTo>
                    <a:pt x="1314" y="0"/>
                    <a:pt x="1050" y="89"/>
                    <a:pt x="810" y="116"/>
                  </a:cubicBezTo>
                  <a:cubicBezTo>
                    <a:pt x="570" y="143"/>
                    <a:pt x="272" y="161"/>
                    <a:pt x="130" y="1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3" name="Oval 86">
              <a:extLst>
                <a:ext uri="{FF2B5EF4-FFF2-40B4-BE49-F238E27FC236}">
                  <a16:creationId xmlns:a16="http://schemas.microsoft.com/office/drawing/2014/main" id="{E6D830DC-B803-5149-BCF5-23A16687FB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101">
              <a:off x="3118212" y="6353657"/>
              <a:ext cx="356399" cy="140308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4" name="Freeform 85">
              <a:extLst>
                <a:ext uri="{FF2B5EF4-FFF2-40B4-BE49-F238E27FC236}">
                  <a16:creationId xmlns:a16="http://schemas.microsoft.com/office/drawing/2014/main" id="{9E60873F-3EA9-6F4C-9408-FDCEBF1A95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4605" y="6403173"/>
              <a:ext cx="1784271" cy="270262"/>
            </a:xfrm>
            <a:custGeom>
              <a:avLst/>
              <a:gdLst>
                <a:gd name="T0" fmla="*/ 130 w 3134"/>
                <a:gd name="T1" fmla="*/ 173 h 522"/>
                <a:gd name="T2" fmla="*/ 113 w 3134"/>
                <a:gd name="T3" fmla="*/ 237 h 522"/>
                <a:gd name="T4" fmla="*/ 810 w 3134"/>
                <a:gd name="T5" fmla="*/ 369 h 522"/>
                <a:gd name="T6" fmla="*/ 1581 w 3134"/>
                <a:gd name="T7" fmla="*/ 513 h 522"/>
                <a:gd name="T8" fmla="*/ 2343 w 3134"/>
                <a:gd name="T9" fmla="*/ 426 h 522"/>
                <a:gd name="T10" fmla="*/ 3017 w 3134"/>
                <a:gd name="T11" fmla="*/ 352 h 522"/>
                <a:gd name="T12" fmla="*/ 3021 w 3134"/>
                <a:gd name="T13" fmla="*/ 279 h 522"/>
                <a:gd name="T14" fmla="*/ 2345 w 3134"/>
                <a:gd name="T15" fmla="*/ 185 h 522"/>
                <a:gd name="T16" fmla="*/ 1570 w 3134"/>
                <a:gd name="T17" fmla="*/ 11 h 522"/>
                <a:gd name="T18" fmla="*/ 810 w 3134"/>
                <a:gd name="T19" fmla="*/ 116 h 522"/>
                <a:gd name="T20" fmla="*/ 130 w 3134"/>
                <a:gd name="T21" fmla="*/ 173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4"/>
                <a:gd name="T34" fmla="*/ 0 h 522"/>
                <a:gd name="T35" fmla="*/ 3134 w 3134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4" h="522">
                  <a:moveTo>
                    <a:pt x="130" y="173"/>
                  </a:moveTo>
                  <a:cubicBezTo>
                    <a:pt x="9" y="192"/>
                    <a:pt x="0" y="204"/>
                    <a:pt x="113" y="237"/>
                  </a:cubicBezTo>
                  <a:cubicBezTo>
                    <a:pt x="226" y="270"/>
                    <a:pt x="565" y="323"/>
                    <a:pt x="810" y="369"/>
                  </a:cubicBezTo>
                  <a:cubicBezTo>
                    <a:pt x="1055" y="415"/>
                    <a:pt x="1326" y="504"/>
                    <a:pt x="1581" y="513"/>
                  </a:cubicBezTo>
                  <a:cubicBezTo>
                    <a:pt x="1836" y="522"/>
                    <a:pt x="2103" y="453"/>
                    <a:pt x="2343" y="426"/>
                  </a:cubicBezTo>
                  <a:cubicBezTo>
                    <a:pt x="2582" y="399"/>
                    <a:pt x="2904" y="376"/>
                    <a:pt x="3017" y="352"/>
                  </a:cubicBezTo>
                  <a:cubicBezTo>
                    <a:pt x="3130" y="327"/>
                    <a:pt x="3134" y="307"/>
                    <a:pt x="3021" y="279"/>
                  </a:cubicBezTo>
                  <a:cubicBezTo>
                    <a:pt x="2909" y="251"/>
                    <a:pt x="2586" y="230"/>
                    <a:pt x="2345" y="185"/>
                  </a:cubicBezTo>
                  <a:cubicBezTo>
                    <a:pt x="2103" y="140"/>
                    <a:pt x="1826" y="22"/>
                    <a:pt x="1570" y="11"/>
                  </a:cubicBezTo>
                  <a:cubicBezTo>
                    <a:pt x="1314" y="0"/>
                    <a:pt x="1050" y="89"/>
                    <a:pt x="810" y="116"/>
                  </a:cubicBezTo>
                  <a:cubicBezTo>
                    <a:pt x="570" y="143"/>
                    <a:pt x="272" y="161"/>
                    <a:pt x="130" y="1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5" name="Oval 86">
              <a:extLst>
                <a:ext uri="{FF2B5EF4-FFF2-40B4-BE49-F238E27FC236}">
                  <a16:creationId xmlns:a16="http://schemas.microsoft.com/office/drawing/2014/main" id="{25605E03-F979-644D-84B8-5EA993609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101">
              <a:off x="2379358" y="6468409"/>
              <a:ext cx="356399" cy="140308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6" name="Freeform 85">
              <a:extLst>
                <a:ext uri="{FF2B5EF4-FFF2-40B4-BE49-F238E27FC236}">
                  <a16:creationId xmlns:a16="http://schemas.microsoft.com/office/drawing/2014/main" id="{ED13A7FD-2A8A-7748-86A0-D9E2791CF6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3909" y="6153125"/>
              <a:ext cx="1784271" cy="270262"/>
            </a:xfrm>
            <a:custGeom>
              <a:avLst/>
              <a:gdLst>
                <a:gd name="T0" fmla="*/ 130 w 3134"/>
                <a:gd name="T1" fmla="*/ 173 h 522"/>
                <a:gd name="T2" fmla="*/ 113 w 3134"/>
                <a:gd name="T3" fmla="*/ 237 h 522"/>
                <a:gd name="T4" fmla="*/ 810 w 3134"/>
                <a:gd name="T5" fmla="*/ 369 h 522"/>
                <a:gd name="T6" fmla="*/ 1581 w 3134"/>
                <a:gd name="T7" fmla="*/ 513 h 522"/>
                <a:gd name="T8" fmla="*/ 2343 w 3134"/>
                <a:gd name="T9" fmla="*/ 426 h 522"/>
                <a:gd name="T10" fmla="*/ 3017 w 3134"/>
                <a:gd name="T11" fmla="*/ 352 h 522"/>
                <a:gd name="T12" fmla="*/ 3021 w 3134"/>
                <a:gd name="T13" fmla="*/ 279 h 522"/>
                <a:gd name="T14" fmla="*/ 2345 w 3134"/>
                <a:gd name="T15" fmla="*/ 185 h 522"/>
                <a:gd name="T16" fmla="*/ 1570 w 3134"/>
                <a:gd name="T17" fmla="*/ 11 h 522"/>
                <a:gd name="T18" fmla="*/ 810 w 3134"/>
                <a:gd name="T19" fmla="*/ 116 h 522"/>
                <a:gd name="T20" fmla="*/ 130 w 3134"/>
                <a:gd name="T21" fmla="*/ 173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4"/>
                <a:gd name="T34" fmla="*/ 0 h 522"/>
                <a:gd name="T35" fmla="*/ 3134 w 3134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4" h="522">
                  <a:moveTo>
                    <a:pt x="130" y="173"/>
                  </a:moveTo>
                  <a:cubicBezTo>
                    <a:pt x="9" y="192"/>
                    <a:pt x="0" y="204"/>
                    <a:pt x="113" y="237"/>
                  </a:cubicBezTo>
                  <a:cubicBezTo>
                    <a:pt x="226" y="270"/>
                    <a:pt x="565" y="323"/>
                    <a:pt x="810" y="369"/>
                  </a:cubicBezTo>
                  <a:cubicBezTo>
                    <a:pt x="1055" y="415"/>
                    <a:pt x="1326" y="504"/>
                    <a:pt x="1581" y="513"/>
                  </a:cubicBezTo>
                  <a:cubicBezTo>
                    <a:pt x="1836" y="522"/>
                    <a:pt x="2103" y="453"/>
                    <a:pt x="2343" y="426"/>
                  </a:cubicBezTo>
                  <a:cubicBezTo>
                    <a:pt x="2582" y="399"/>
                    <a:pt x="2904" y="376"/>
                    <a:pt x="3017" y="352"/>
                  </a:cubicBezTo>
                  <a:cubicBezTo>
                    <a:pt x="3130" y="327"/>
                    <a:pt x="3134" y="307"/>
                    <a:pt x="3021" y="279"/>
                  </a:cubicBezTo>
                  <a:cubicBezTo>
                    <a:pt x="2909" y="251"/>
                    <a:pt x="2586" y="230"/>
                    <a:pt x="2345" y="185"/>
                  </a:cubicBezTo>
                  <a:cubicBezTo>
                    <a:pt x="2103" y="140"/>
                    <a:pt x="1826" y="22"/>
                    <a:pt x="1570" y="11"/>
                  </a:cubicBezTo>
                  <a:cubicBezTo>
                    <a:pt x="1314" y="0"/>
                    <a:pt x="1050" y="89"/>
                    <a:pt x="810" y="116"/>
                  </a:cubicBezTo>
                  <a:cubicBezTo>
                    <a:pt x="570" y="143"/>
                    <a:pt x="272" y="161"/>
                    <a:pt x="130" y="1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7" name="Oval 86">
              <a:extLst>
                <a:ext uri="{FF2B5EF4-FFF2-40B4-BE49-F238E27FC236}">
                  <a16:creationId xmlns:a16="http://schemas.microsoft.com/office/drawing/2014/main" id="{7046082A-FE29-D140-A270-FB74D5E0B4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101">
              <a:off x="3688662" y="6218361"/>
              <a:ext cx="356399" cy="140308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8" name="Freeform 85">
              <a:extLst>
                <a:ext uri="{FF2B5EF4-FFF2-40B4-BE49-F238E27FC236}">
                  <a16:creationId xmlns:a16="http://schemas.microsoft.com/office/drawing/2014/main" id="{77F802AF-C880-9B41-BD65-F50B28B524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71223" y="5992616"/>
              <a:ext cx="1784271" cy="270262"/>
            </a:xfrm>
            <a:custGeom>
              <a:avLst/>
              <a:gdLst>
                <a:gd name="T0" fmla="*/ 130 w 3134"/>
                <a:gd name="T1" fmla="*/ 173 h 522"/>
                <a:gd name="T2" fmla="*/ 113 w 3134"/>
                <a:gd name="T3" fmla="*/ 237 h 522"/>
                <a:gd name="T4" fmla="*/ 810 w 3134"/>
                <a:gd name="T5" fmla="*/ 369 h 522"/>
                <a:gd name="T6" fmla="*/ 1581 w 3134"/>
                <a:gd name="T7" fmla="*/ 513 h 522"/>
                <a:gd name="T8" fmla="*/ 2343 w 3134"/>
                <a:gd name="T9" fmla="*/ 426 h 522"/>
                <a:gd name="T10" fmla="*/ 3017 w 3134"/>
                <a:gd name="T11" fmla="*/ 352 h 522"/>
                <a:gd name="T12" fmla="*/ 3021 w 3134"/>
                <a:gd name="T13" fmla="*/ 279 h 522"/>
                <a:gd name="T14" fmla="*/ 2345 w 3134"/>
                <a:gd name="T15" fmla="*/ 185 h 522"/>
                <a:gd name="T16" fmla="*/ 1570 w 3134"/>
                <a:gd name="T17" fmla="*/ 11 h 522"/>
                <a:gd name="T18" fmla="*/ 810 w 3134"/>
                <a:gd name="T19" fmla="*/ 116 h 522"/>
                <a:gd name="T20" fmla="*/ 130 w 3134"/>
                <a:gd name="T21" fmla="*/ 173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4"/>
                <a:gd name="T34" fmla="*/ 0 h 522"/>
                <a:gd name="T35" fmla="*/ 3134 w 3134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4" h="522">
                  <a:moveTo>
                    <a:pt x="130" y="173"/>
                  </a:moveTo>
                  <a:cubicBezTo>
                    <a:pt x="9" y="192"/>
                    <a:pt x="0" y="204"/>
                    <a:pt x="113" y="237"/>
                  </a:cubicBezTo>
                  <a:cubicBezTo>
                    <a:pt x="226" y="270"/>
                    <a:pt x="565" y="323"/>
                    <a:pt x="810" y="369"/>
                  </a:cubicBezTo>
                  <a:cubicBezTo>
                    <a:pt x="1055" y="415"/>
                    <a:pt x="1326" y="504"/>
                    <a:pt x="1581" y="513"/>
                  </a:cubicBezTo>
                  <a:cubicBezTo>
                    <a:pt x="1836" y="522"/>
                    <a:pt x="2103" y="453"/>
                    <a:pt x="2343" y="426"/>
                  </a:cubicBezTo>
                  <a:cubicBezTo>
                    <a:pt x="2582" y="399"/>
                    <a:pt x="2904" y="376"/>
                    <a:pt x="3017" y="352"/>
                  </a:cubicBezTo>
                  <a:cubicBezTo>
                    <a:pt x="3130" y="327"/>
                    <a:pt x="3134" y="307"/>
                    <a:pt x="3021" y="279"/>
                  </a:cubicBezTo>
                  <a:cubicBezTo>
                    <a:pt x="2909" y="251"/>
                    <a:pt x="2586" y="230"/>
                    <a:pt x="2345" y="185"/>
                  </a:cubicBezTo>
                  <a:cubicBezTo>
                    <a:pt x="2103" y="140"/>
                    <a:pt x="1826" y="22"/>
                    <a:pt x="1570" y="11"/>
                  </a:cubicBezTo>
                  <a:cubicBezTo>
                    <a:pt x="1314" y="0"/>
                    <a:pt x="1050" y="89"/>
                    <a:pt x="810" y="116"/>
                  </a:cubicBezTo>
                  <a:cubicBezTo>
                    <a:pt x="570" y="143"/>
                    <a:pt x="272" y="161"/>
                    <a:pt x="130" y="1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59" name="Oval 86">
              <a:extLst>
                <a:ext uri="{FF2B5EF4-FFF2-40B4-BE49-F238E27FC236}">
                  <a16:creationId xmlns:a16="http://schemas.microsoft.com/office/drawing/2014/main" id="{E0B7A97A-A20A-FA47-B068-4BA6EB20BE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101">
              <a:off x="2695976" y="6057852"/>
              <a:ext cx="356399" cy="140308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60" name="Freeform 85">
              <a:extLst>
                <a:ext uri="{FF2B5EF4-FFF2-40B4-BE49-F238E27FC236}">
                  <a16:creationId xmlns:a16="http://schemas.microsoft.com/office/drawing/2014/main" id="{C89A903C-E695-6444-A2B1-0867CB063A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60000" y="6135996"/>
              <a:ext cx="1784271" cy="270262"/>
            </a:xfrm>
            <a:custGeom>
              <a:avLst/>
              <a:gdLst>
                <a:gd name="T0" fmla="*/ 130 w 3134"/>
                <a:gd name="T1" fmla="*/ 173 h 522"/>
                <a:gd name="T2" fmla="*/ 113 w 3134"/>
                <a:gd name="T3" fmla="*/ 237 h 522"/>
                <a:gd name="T4" fmla="*/ 810 w 3134"/>
                <a:gd name="T5" fmla="*/ 369 h 522"/>
                <a:gd name="T6" fmla="*/ 1581 w 3134"/>
                <a:gd name="T7" fmla="*/ 513 h 522"/>
                <a:gd name="T8" fmla="*/ 2343 w 3134"/>
                <a:gd name="T9" fmla="*/ 426 h 522"/>
                <a:gd name="T10" fmla="*/ 3017 w 3134"/>
                <a:gd name="T11" fmla="*/ 352 h 522"/>
                <a:gd name="T12" fmla="*/ 3021 w 3134"/>
                <a:gd name="T13" fmla="*/ 279 h 522"/>
                <a:gd name="T14" fmla="*/ 2345 w 3134"/>
                <a:gd name="T15" fmla="*/ 185 h 522"/>
                <a:gd name="T16" fmla="*/ 1570 w 3134"/>
                <a:gd name="T17" fmla="*/ 11 h 522"/>
                <a:gd name="T18" fmla="*/ 810 w 3134"/>
                <a:gd name="T19" fmla="*/ 116 h 522"/>
                <a:gd name="T20" fmla="*/ 130 w 3134"/>
                <a:gd name="T21" fmla="*/ 173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4"/>
                <a:gd name="T34" fmla="*/ 0 h 522"/>
                <a:gd name="T35" fmla="*/ 3134 w 3134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4" h="522">
                  <a:moveTo>
                    <a:pt x="130" y="173"/>
                  </a:moveTo>
                  <a:cubicBezTo>
                    <a:pt x="9" y="192"/>
                    <a:pt x="0" y="204"/>
                    <a:pt x="113" y="237"/>
                  </a:cubicBezTo>
                  <a:cubicBezTo>
                    <a:pt x="226" y="270"/>
                    <a:pt x="565" y="323"/>
                    <a:pt x="810" y="369"/>
                  </a:cubicBezTo>
                  <a:cubicBezTo>
                    <a:pt x="1055" y="415"/>
                    <a:pt x="1326" y="504"/>
                    <a:pt x="1581" y="513"/>
                  </a:cubicBezTo>
                  <a:cubicBezTo>
                    <a:pt x="1836" y="522"/>
                    <a:pt x="2103" y="453"/>
                    <a:pt x="2343" y="426"/>
                  </a:cubicBezTo>
                  <a:cubicBezTo>
                    <a:pt x="2582" y="399"/>
                    <a:pt x="2904" y="376"/>
                    <a:pt x="3017" y="352"/>
                  </a:cubicBezTo>
                  <a:cubicBezTo>
                    <a:pt x="3130" y="327"/>
                    <a:pt x="3134" y="307"/>
                    <a:pt x="3021" y="279"/>
                  </a:cubicBezTo>
                  <a:cubicBezTo>
                    <a:pt x="2909" y="251"/>
                    <a:pt x="2586" y="230"/>
                    <a:pt x="2345" y="185"/>
                  </a:cubicBezTo>
                  <a:cubicBezTo>
                    <a:pt x="2103" y="140"/>
                    <a:pt x="1826" y="22"/>
                    <a:pt x="1570" y="11"/>
                  </a:cubicBezTo>
                  <a:cubicBezTo>
                    <a:pt x="1314" y="0"/>
                    <a:pt x="1050" y="89"/>
                    <a:pt x="810" y="116"/>
                  </a:cubicBezTo>
                  <a:cubicBezTo>
                    <a:pt x="570" y="143"/>
                    <a:pt x="272" y="161"/>
                    <a:pt x="130" y="1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D8C03"/>
                </a:gs>
                <a:gs pos="100000">
                  <a:srgbClr val="E9D6D1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61" name="Oval 86">
              <a:extLst>
                <a:ext uri="{FF2B5EF4-FFF2-40B4-BE49-F238E27FC236}">
                  <a16:creationId xmlns:a16="http://schemas.microsoft.com/office/drawing/2014/main" id="{1CD5AD94-5C31-DF49-84E9-1C6426E48E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2101">
              <a:off x="2084753" y="6201232"/>
              <a:ext cx="356399" cy="140308"/>
            </a:xfrm>
            <a:prstGeom prst="ellipse">
              <a:avLst/>
            </a:prstGeom>
            <a:solidFill>
              <a:srgbClr val="CFA89D"/>
            </a:solidFill>
            <a:ln w="9525">
              <a:solidFill>
                <a:srgbClr val="E9D6D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 Rounded MT Bold" pitchFamily="34" charset="0"/>
              </a:endParaRPr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D2744083-329D-0344-BBBC-9E4B7A516AC4}"/>
                </a:ext>
              </a:extLst>
            </p:cNvPr>
            <p:cNvSpPr txBox="1"/>
            <p:nvPr/>
          </p:nvSpPr>
          <p:spPr>
            <a:xfrm>
              <a:off x="1474016" y="5653150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Smooth muscle hypertrophy</a:t>
              </a:r>
            </a:p>
          </p:txBody>
        </p:sp>
      </p:grpSp>
      <p:sp>
        <p:nvSpPr>
          <p:cNvPr id="680" name="AutoShape 233">
            <a:extLst>
              <a:ext uri="{FF2B5EF4-FFF2-40B4-BE49-F238E27FC236}">
                <a16:creationId xmlns:a16="http://schemas.microsoft.com/office/drawing/2014/main" id="{1511A6D0-E344-7944-9C4D-38A288CA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039" y="2376061"/>
            <a:ext cx="1340726" cy="1151411"/>
          </a:xfrm>
          <a:custGeom>
            <a:avLst/>
            <a:gdLst>
              <a:gd name="T0" fmla="*/ 38 w 21600"/>
              <a:gd name="T1" fmla="*/ 575 h 21600"/>
              <a:gd name="T2" fmla="*/ 765 w 21600"/>
              <a:gd name="T3" fmla="*/ 500 h 21600"/>
              <a:gd name="T4" fmla="*/ 193 w 21600"/>
              <a:gd name="T5" fmla="*/ 510 h 21600"/>
              <a:gd name="T6" fmla="*/ 663 w 21600"/>
              <a:gd name="T7" fmla="*/ -53 h 21600"/>
              <a:gd name="T8" fmla="*/ 755 w 21600"/>
              <a:gd name="T9" fmla="*/ 189 h 21600"/>
              <a:gd name="T10" fmla="*/ 498 w 21600"/>
              <a:gd name="T11" fmla="*/ 27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5 w 21600"/>
              <a:gd name="T19" fmla="*/ 3150 h 21600"/>
              <a:gd name="T20" fmla="*/ 18425 w 21600"/>
              <a:gd name="T21" fmla="*/ 184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599" y="4871"/>
                </a:moveTo>
                <a:cubicBezTo>
                  <a:pt x="12724" y="4458"/>
                  <a:pt x="11768" y="4244"/>
                  <a:pt x="10800" y="4244"/>
                </a:cubicBezTo>
                <a:cubicBezTo>
                  <a:pt x="7179" y="4244"/>
                  <a:pt x="4244" y="7179"/>
                  <a:pt x="4244" y="10800"/>
                </a:cubicBezTo>
                <a:cubicBezTo>
                  <a:pt x="4244" y="14420"/>
                  <a:pt x="7179" y="17356"/>
                  <a:pt x="10800" y="17356"/>
                </a:cubicBezTo>
                <a:cubicBezTo>
                  <a:pt x="13711" y="17356"/>
                  <a:pt x="16274" y="15435"/>
                  <a:pt x="17092" y="12641"/>
                </a:cubicBezTo>
                <a:lnTo>
                  <a:pt x="21165" y="13833"/>
                </a:lnTo>
                <a:cubicBezTo>
                  <a:pt x="19817" y="18436"/>
                  <a:pt x="15596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2394" y="-1"/>
                  <a:pt x="13969" y="353"/>
                  <a:pt x="15411" y="1034"/>
                </a:cubicBezTo>
                <a:lnTo>
                  <a:pt x="16564" y="-1408"/>
                </a:lnTo>
                <a:lnTo>
                  <a:pt x="18865" y="5012"/>
                </a:lnTo>
                <a:lnTo>
                  <a:pt x="12446" y="7313"/>
                </a:lnTo>
                <a:lnTo>
                  <a:pt x="13599" y="4871"/>
                </a:lnTo>
                <a:close/>
              </a:path>
            </a:pathLst>
          </a:custGeom>
          <a:solidFill>
            <a:srgbClr val="0734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81" name="Title 1">
            <a:extLst>
              <a:ext uri="{FF2B5EF4-FFF2-40B4-BE49-F238E27FC236}">
                <a16:creationId xmlns:a16="http://schemas.microsoft.com/office/drawing/2014/main" id="{26FE044B-AB99-EA43-93FC-2579B010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500966"/>
            <a:ext cx="109728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514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A1273-9C08-45F2-A4BE-4D476EEE7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94" y="3353705"/>
            <a:ext cx="3611393" cy="25391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A76579-F881-4509-B1BE-4312E3CEDA73}"/>
              </a:ext>
            </a:extLst>
          </p:cNvPr>
          <p:cNvSpPr/>
          <p:nvPr/>
        </p:nvSpPr>
        <p:spPr>
          <a:xfrm>
            <a:off x="1667594" y="5638659"/>
            <a:ext cx="800100" cy="3857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age3image4216">
            <a:extLst>
              <a:ext uri="{FF2B5EF4-FFF2-40B4-BE49-F238E27FC236}">
                <a16:creationId xmlns:a16="http://schemas.microsoft.com/office/drawing/2014/main" id="{1DD6B4A0-9B75-46CF-BFC5-10B8EA91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3" b="68002"/>
          <a:stretch/>
        </p:blipFill>
        <p:spPr bwMode="auto">
          <a:xfrm>
            <a:off x="6511807" y="3292382"/>
            <a:ext cx="3657055" cy="25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C0FDF-E308-4888-B77F-8A46E9029120}"/>
              </a:ext>
            </a:extLst>
          </p:cNvPr>
          <p:cNvSpPr txBox="1"/>
          <p:nvPr/>
        </p:nvSpPr>
        <p:spPr>
          <a:xfrm>
            <a:off x="2218937" y="6094420"/>
            <a:ext cx="2508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Measurements of airway</a:t>
            </a:r>
          </a:p>
          <a:p>
            <a:pPr algn="ctr"/>
            <a:r>
              <a:rPr lang="en-US" sz="1600" dirty="0"/>
              <a:t>hyperresponsiveness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A0D51-4B22-460A-B871-1285F34CAE71}"/>
              </a:ext>
            </a:extLst>
          </p:cNvPr>
          <p:cNvSpPr txBox="1"/>
          <p:nvPr/>
        </p:nvSpPr>
        <p:spPr>
          <a:xfrm>
            <a:off x="7152032" y="6094420"/>
            <a:ext cx="297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Total immune cells in the lungs</a:t>
            </a:r>
          </a:p>
          <a:p>
            <a:pPr algn="ctr"/>
            <a:r>
              <a:rPr lang="en-US" sz="1600" dirty="0"/>
              <a:t>from bronchoalveolar lavage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405A16-C5C3-4C02-A443-07DA503D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48" y="1531245"/>
            <a:ext cx="11925300" cy="150693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333333"/>
                </a:solidFill>
              </a:rPr>
              <a:t>Data from our lab showed that maternal exposure to HDM during                 pregnancy worsens the development of asthma in offspring</a:t>
            </a:r>
          </a:p>
          <a:p>
            <a:r>
              <a:rPr lang="en-US" sz="2600" dirty="0">
                <a:solidFill>
                  <a:srgbClr val="333333"/>
                </a:solidFill>
              </a:rPr>
              <a:t>Maternal exposure causes more severe airway hyperresponsiveness, airway inflammation, and increased Th2 cytokine production </a:t>
            </a:r>
            <a:r>
              <a:rPr lang="en-US" sz="1800" dirty="0">
                <a:solidFill>
                  <a:srgbClr val="333333"/>
                </a:solidFill>
              </a:rPr>
              <a:t>(Hall S. J Allergy </a:t>
            </a:r>
            <a:r>
              <a:rPr lang="en-US" sz="1800" dirty="0" err="1">
                <a:solidFill>
                  <a:srgbClr val="333333"/>
                </a:solidFill>
              </a:rPr>
              <a:t>Clin</a:t>
            </a:r>
            <a:r>
              <a:rPr lang="en-US" sz="1800" dirty="0">
                <a:solidFill>
                  <a:srgbClr val="333333"/>
                </a:solidFill>
              </a:rPr>
              <a:t> Immunol, 2017)</a:t>
            </a:r>
          </a:p>
          <a:p>
            <a:pPr lvl="3"/>
            <a:endParaRPr lang="en-US" sz="10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001D6E-91CE-4AFA-AD4C-6E599F01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500966"/>
            <a:ext cx="10972800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8428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1497091-D2F1-7C43-9C63-A3D958149A3E}"/>
              </a:ext>
            </a:extLst>
          </p:cNvPr>
          <p:cNvSpPr txBox="1"/>
          <p:nvPr/>
        </p:nvSpPr>
        <p:spPr>
          <a:xfrm>
            <a:off x="127609" y="1054043"/>
            <a:ext cx="118845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The study of maternal exposure contributes to evidence that prenatal environmental exposures can influence asthma development in offspring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Additional studies suggest that paternal exposures (such as pre-conceptual smoking, specific occupations, </a:t>
            </a:r>
            <a:r>
              <a:rPr lang="en-US" sz="2000" dirty="0" err="1">
                <a:solidFill>
                  <a:srgbClr val="333333"/>
                </a:solidFill>
              </a:rPr>
              <a:t>etc</a:t>
            </a:r>
            <a:r>
              <a:rPr lang="en-US" sz="2000" dirty="0">
                <a:solidFill>
                  <a:srgbClr val="333333"/>
                </a:solidFill>
              </a:rPr>
              <a:t>) can also have effects on offspring asthma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While our previous data modeled maternal exposure, the present study explores the effects of paternal HDM exposure on offspring asthma 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532EEE-BB82-4D7F-847C-C68EF387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9" y="272735"/>
            <a:ext cx="10972800" cy="82235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grpSp>
        <p:nvGrpSpPr>
          <p:cNvPr id="14" name="그룹 15">
            <a:extLst>
              <a:ext uri="{FF2B5EF4-FFF2-40B4-BE49-F238E27FC236}">
                <a16:creationId xmlns:a16="http://schemas.microsoft.com/office/drawing/2014/main" id="{0E0710A9-448C-442F-9006-BF04228F15D0}"/>
              </a:ext>
            </a:extLst>
          </p:cNvPr>
          <p:cNvGrpSpPr/>
          <p:nvPr/>
        </p:nvGrpSpPr>
        <p:grpSpPr>
          <a:xfrm>
            <a:off x="5442468" y="3128724"/>
            <a:ext cx="2780494" cy="3188843"/>
            <a:chOff x="759625" y="1209627"/>
            <a:chExt cx="4063059" cy="5467791"/>
          </a:xfrm>
        </p:grpSpPr>
        <p:pic>
          <p:nvPicPr>
            <p:cNvPr id="23" name="Picture 22" descr="Mouse, White, Rodent, Lab, Whiskers">
              <a:extLst>
                <a:ext uri="{FF2B5EF4-FFF2-40B4-BE49-F238E27FC236}">
                  <a16:creationId xmlns:a16="http://schemas.microsoft.com/office/drawing/2014/main" id="{9F8B488F-5EB7-4611-A6C1-1C88961EA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024" y="1815606"/>
              <a:ext cx="18516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Mouse, White, Rodent, Lab, Whiskers">
              <a:extLst>
                <a:ext uri="{FF2B5EF4-FFF2-40B4-BE49-F238E27FC236}">
                  <a16:creationId xmlns:a16="http://schemas.microsoft.com/office/drawing/2014/main" id="{67F60004-6232-4C97-A7ED-C7216AA07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024" y="4337631"/>
              <a:ext cx="18516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폭발: 8pt 1">
              <a:extLst>
                <a:ext uri="{FF2B5EF4-FFF2-40B4-BE49-F238E27FC236}">
                  <a16:creationId xmlns:a16="http://schemas.microsoft.com/office/drawing/2014/main" id="{B3821166-4C4F-4385-BEA5-45D02866D443}"/>
                </a:ext>
              </a:extLst>
            </p:cNvPr>
            <p:cNvSpPr/>
            <p:nvPr/>
          </p:nvSpPr>
          <p:spPr>
            <a:xfrm>
              <a:off x="3963799" y="2273417"/>
              <a:ext cx="377505" cy="310392"/>
            </a:xfrm>
            <a:prstGeom prst="irregularSeal1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폭발: 8pt 9">
              <a:extLst>
                <a:ext uri="{FF2B5EF4-FFF2-40B4-BE49-F238E27FC236}">
                  <a16:creationId xmlns:a16="http://schemas.microsoft.com/office/drawing/2014/main" id="{F0D3595D-A05F-4535-A7BE-4124C1525C10}"/>
                </a:ext>
              </a:extLst>
            </p:cNvPr>
            <p:cNvSpPr/>
            <p:nvPr/>
          </p:nvSpPr>
          <p:spPr>
            <a:xfrm>
              <a:off x="3854319" y="4665739"/>
              <a:ext cx="678597" cy="638918"/>
            </a:xfrm>
            <a:prstGeom prst="irregularSeal1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7" name="Picture 26" descr="Mouse, White, Rodent, Lab, Whiskers">
              <a:extLst>
                <a:ext uri="{FF2B5EF4-FFF2-40B4-BE49-F238E27FC236}">
                  <a16:creationId xmlns:a16="http://schemas.microsoft.com/office/drawing/2014/main" id="{3AF8C2EF-C2D1-4935-8737-E0C1E18A5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25" y="1815606"/>
              <a:ext cx="18516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Mouse, White, Rodent, Lab, Whiskers">
              <a:extLst>
                <a:ext uri="{FF2B5EF4-FFF2-40B4-BE49-F238E27FC236}">
                  <a16:creationId xmlns:a16="http://schemas.microsoft.com/office/drawing/2014/main" id="{DC749B8A-F46A-4D4E-AFD0-337BACF26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25" y="4337631"/>
              <a:ext cx="18516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폭발: 8pt 14">
              <a:extLst>
                <a:ext uri="{FF2B5EF4-FFF2-40B4-BE49-F238E27FC236}">
                  <a16:creationId xmlns:a16="http://schemas.microsoft.com/office/drawing/2014/main" id="{FE622C9E-2FDA-4570-BB41-374840CE3BED}"/>
                </a:ext>
              </a:extLst>
            </p:cNvPr>
            <p:cNvSpPr/>
            <p:nvPr/>
          </p:nvSpPr>
          <p:spPr>
            <a:xfrm>
              <a:off x="1767282" y="4834064"/>
              <a:ext cx="377505" cy="310392"/>
            </a:xfrm>
            <a:prstGeom prst="irregularSeal1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화살표: 아래쪽 2">
              <a:extLst>
                <a:ext uri="{FF2B5EF4-FFF2-40B4-BE49-F238E27FC236}">
                  <a16:creationId xmlns:a16="http://schemas.microsoft.com/office/drawing/2014/main" id="{3C047C83-13FD-4DAC-A9B1-55574D9C69AB}"/>
                </a:ext>
              </a:extLst>
            </p:cNvPr>
            <p:cNvSpPr/>
            <p:nvPr/>
          </p:nvSpPr>
          <p:spPr>
            <a:xfrm>
              <a:off x="1809227" y="3733101"/>
              <a:ext cx="283827" cy="55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화살표: 아래쪽 16">
              <a:extLst>
                <a:ext uri="{FF2B5EF4-FFF2-40B4-BE49-F238E27FC236}">
                  <a16:creationId xmlns:a16="http://schemas.microsoft.com/office/drawing/2014/main" id="{37DB137F-9EC2-4BB6-AE68-A86870B3A6DD}"/>
                </a:ext>
              </a:extLst>
            </p:cNvPr>
            <p:cNvSpPr/>
            <p:nvPr/>
          </p:nvSpPr>
          <p:spPr>
            <a:xfrm>
              <a:off x="3930410" y="3733101"/>
              <a:ext cx="477473" cy="55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3">
              <a:extLst>
                <a:ext uri="{FF2B5EF4-FFF2-40B4-BE49-F238E27FC236}">
                  <a16:creationId xmlns:a16="http://schemas.microsoft.com/office/drawing/2014/main" id="{64A82FF4-EC4F-4710-9CDC-BEB094D600F7}"/>
                </a:ext>
              </a:extLst>
            </p:cNvPr>
            <p:cNvSpPr txBox="1"/>
            <p:nvPr/>
          </p:nvSpPr>
          <p:spPr>
            <a:xfrm>
              <a:off x="995812" y="1209627"/>
              <a:ext cx="1107997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PBS mom</a:t>
              </a:r>
            </a:p>
          </p:txBody>
        </p:sp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4D18AE5F-E501-4D14-B73B-8CABB4D2D2D6}"/>
                </a:ext>
              </a:extLst>
            </p:cNvPr>
            <p:cNvSpPr txBox="1"/>
            <p:nvPr/>
          </p:nvSpPr>
          <p:spPr>
            <a:xfrm>
              <a:off x="3117981" y="1228747"/>
              <a:ext cx="1165704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HDM mom</a:t>
              </a: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8EAC524-57E5-4A23-BF1A-09F20BB8109C}"/>
                </a:ext>
              </a:extLst>
            </p:cNvPr>
            <p:cNvSpPr txBox="1"/>
            <p:nvPr/>
          </p:nvSpPr>
          <p:spPr>
            <a:xfrm>
              <a:off x="1395087" y="6338865"/>
              <a:ext cx="2236509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Pups exposed to HDM</a:t>
              </a:r>
            </a:p>
          </p:txBody>
        </p:sp>
      </p:grp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5A7F53FD-793F-489B-897B-0D99639462AB}"/>
              </a:ext>
            </a:extLst>
          </p:cNvPr>
          <p:cNvGrpSpPr/>
          <p:nvPr/>
        </p:nvGrpSpPr>
        <p:grpSpPr>
          <a:xfrm>
            <a:off x="9034504" y="3170664"/>
            <a:ext cx="1267156" cy="2837019"/>
            <a:chOff x="6810245" y="1115311"/>
            <a:chExt cx="1851660" cy="5051120"/>
          </a:xfrm>
        </p:grpSpPr>
        <p:pic>
          <p:nvPicPr>
            <p:cNvPr id="17" name="Picture 16" descr="Mouse, Black, Mammal, Rodent, Whiskers, Ears, Tail">
              <a:extLst>
                <a:ext uri="{FF2B5EF4-FFF2-40B4-BE49-F238E27FC236}">
                  <a16:creationId xmlns:a16="http://schemas.microsoft.com/office/drawing/2014/main" id="{5D33E353-CC06-4539-8DC5-6FB1C01C8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245" y="1815606"/>
              <a:ext cx="18516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Mouse, Black, Mammal, Rodent, Whiskers, Ears, Tail">
              <a:extLst>
                <a:ext uri="{FF2B5EF4-FFF2-40B4-BE49-F238E27FC236}">
                  <a16:creationId xmlns:a16="http://schemas.microsoft.com/office/drawing/2014/main" id="{639EC81C-2CA8-4E69-84DC-733A6DA0A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245" y="4337631"/>
              <a:ext cx="18516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화살표: 아래쪽 21">
              <a:extLst>
                <a:ext uri="{FF2B5EF4-FFF2-40B4-BE49-F238E27FC236}">
                  <a16:creationId xmlns:a16="http://schemas.microsoft.com/office/drawing/2014/main" id="{3EC08BD8-BED4-439B-9EE8-4BE596E3AE48}"/>
                </a:ext>
              </a:extLst>
            </p:cNvPr>
            <p:cNvSpPr/>
            <p:nvPr/>
          </p:nvSpPr>
          <p:spPr>
            <a:xfrm>
              <a:off x="7875865" y="3733101"/>
              <a:ext cx="283827" cy="55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폭발: 8pt 23">
              <a:extLst>
                <a:ext uri="{FF2B5EF4-FFF2-40B4-BE49-F238E27FC236}">
                  <a16:creationId xmlns:a16="http://schemas.microsoft.com/office/drawing/2014/main" id="{EBAAA47F-CEA6-4EA4-A471-5F559D105D48}"/>
                </a:ext>
              </a:extLst>
            </p:cNvPr>
            <p:cNvSpPr/>
            <p:nvPr/>
          </p:nvSpPr>
          <p:spPr>
            <a:xfrm>
              <a:off x="7829025" y="2273417"/>
              <a:ext cx="377505" cy="310392"/>
            </a:xfrm>
            <a:prstGeom prst="irregularSeal1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3D902C44-02FF-42B5-AFB8-EAB8ECEEF1D8}"/>
                </a:ext>
              </a:extLst>
            </p:cNvPr>
            <p:cNvSpPr txBox="1"/>
            <p:nvPr/>
          </p:nvSpPr>
          <p:spPr>
            <a:xfrm>
              <a:off x="7662440" y="4467706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92E73AD7-6160-4963-B25A-EB2A9AC5AA8B}"/>
                </a:ext>
              </a:extLst>
            </p:cNvPr>
            <p:cNvSpPr txBox="1"/>
            <p:nvPr/>
          </p:nvSpPr>
          <p:spPr>
            <a:xfrm>
              <a:off x="7073090" y="1115311"/>
              <a:ext cx="105028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HDM dad</a:t>
              </a:r>
            </a:p>
          </p:txBody>
        </p:sp>
      </p:grpSp>
      <p:sp>
        <p:nvSpPr>
          <p:cNvPr id="16" name="TextBox 27">
            <a:extLst>
              <a:ext uri="{FF2B5EF4-FFF2-40B4-BE49-F238E27FC236}">
                <a16:creationId xmlns:a16="http://schemas.microsoft.com/office/drawing/2014/main" id="{DFF03521-410C-4659-A546-EB719DE6F046}"/>
              </a:ext>
            </a:extLst>
          </p:cNvPr>
          <p:cNvSpPr txBox="1"/>
          <p:nvPr/>
        </p:nvSpPr>
        <p:spPr>
          <a:xfrm>
            <a:off x="8768533" y="6086277"/>
            <a:ext cx="2442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Pups exposed to HDM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CECA1-4491-4931-BE98-F14769B1086C}"/>
              </a:ext>
            </a:extLst>
          </p:cNvPr>
          <p:cNvSpPr txBox="1"/>
          <p:nvPr/>
        </p:nvSpPr>
        <p:spPr>
          <a:xfrm>
            <a:off x="487080" y="3749132"/>
            <a:ext cx="43875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We hypothesized that paternal allergen exposure would have a similar effect as maternal exposure, and would increase asthma development in offspring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5796E1-8B53-D446-873B-2EBC928C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50" y="177914"/>
            <a:ext cx="6277395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C0B0C7-A836-D34D-B03D-A343DE28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3"/>
          <a:stretch/>
        </p:blipFill>
        <p:spPr>
          <a:xfrm>
            <a:off x="1627534" y="1093050"/>
            <a:ext cx="4351235" cy="2240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9DE0A-9E0B-174B-B04F-31BAFF0F9AB9}"/>
              </a:ext>
            </a:extLst>
          </p:cNvPr>
          <p:cNvSpPr txBox="1"/>
          <p:nvPr/>
        </p:nvSpPr>
        <p:spPr>
          <a:xfrm>
            <a:off x="5022166" y="3617026"/>
            <a:ext cx="7033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Male mice were injected with HDM or PBS (control) for 6 ½ weeks to ensure exposure during their entire cycle of spermatogenesis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mating, offspring sensitized and challenged with HDM or PBS to induce an asthma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asthma endpoints were measured in the mice at harvest: airway inflammation, cytokine levels, gene expression,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D41E9-53DD-8D4D-B9FA-C5A3EDDB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7" y="3849782"/>
            <a:ext cx="791009" cy="777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94383-E4EF-3C48-8737-E8EC560D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7" y="5440175"/>
            <a:ext cx="791009" cy="7770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F58ED1-DF0E-EA4E-A836-96BE76B051CB}"/>
              </a:ext>
            </a:extLst>
          </p:cNvPr>
          <p:cNvSpPr txBox="1"/>
          <p:nvPr/>
        </p:nvSpPr>
        <p:spPr>
          <a:xfrm>
            <a:off x="497228" y="3480450"/>
            <a:ext cx="161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HDM Father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11D9C0-E298-D54D-BB01-BE911F32B51F}"/>
              </a:ext>
            </a:extLst>
          </p:cNvPr>
          <p:cNvSpPr txBox="1"/>
          <p:nvPr/>
        </p:nvSpPr>
        <p:spPr>
          <a:xfrm>
            <a:off x="497228" y="5053106"/>
            <a:ext cx="140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PBS Father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79D04C-02CF-0046-BD70-18BBA6724C33}"/>
              </a:ext>
            </a:extLst>
          </p:cNvPr>
          <p:cNvCxnSpPr>
            <a:cxnSpLocks/>
          </p:cNvCxnSpPr>
          <p:nvPr/>
        </p:nvCxnSpPr>
        <p:spPr>
          <a:xfrm flipV="1">
            <a:off x="1768206" y="3935733"/>
            <a:ext cx="1062789" cy="326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73B003-B52C-F44B-BE02-7A4DBFAE62CA}"/>
              </a:ext>
            </a:extLst>
          </p:cNvPr>
          <p:cNvCxnSpPr>
            <a:cxnSpLocks/>
          </p:cNvCxnSpPr>
          <p:nvPr/>
        </p:nvCxnSpPr>
        <p:spPr>
          <a:xfrm>
            <a:off x="1768206" y="4262103"/>
            <a:ext cx="1062789" cy="310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502A9-1768-ED46-AB4C-5E1B38C1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18" y="3566401"/>
            <a:ext cx="623632" cy="6125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F9248-CB89-774F-BFC7-C787B56E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18" y="4320494"/>
            <a:ext cx="623632" cy="612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C57F3A-61F2-CF42-A0E6-8BE8CA9F9855}"/>
              </a:ext>
            </a:extLst>
          </p:cNvPr>
          <p:cNvSpPr txBox="1"/>
          <p:nvPr/>
        </p:nvSpPr>
        <p:spPr>
          <a:xfrm>
            <a:off x="3774306" y="3688032"/>
            <a:ext cx="7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18CDF-29A5-E247-A02B-5245AB88F952}"/>
              </a:ext>
            </a:extLst>
          </p:cNvPr>
          <p:cNvSpPr txBox="1"/>
          <p:nvPr/>
        </p:nvSpPr>
        <p:spPr>
          <a:xfrm>
            <a:off x="3774306" y="4442125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56B13C-1344-3B4F-8DC4-20EE9EA7D50E}"/>
              </a:ext>
            </a:extLst>
          </p:cNvPr>
          <p:cNvCxnSpPr>
            <a:cxnSpLocks/>
          </p:cNvCxnSpPr>
          <p:nvPr/>
        </p:nvCxnSpPr>
        <p:spPr>
          <a:xfrm flipV="1">
            <a:off x="1768206" y="5443919"/>
            <a:ext cx="1062789" cy="326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7FD238-C871-744C-B5B2-6DA07A9FA166}"/>
              </a:ext>
            </a:extLst>
          </p:cNvPr>
          <p:cNvCxnSpPr>
            <a:cxnSpLocks/>
          </p:cNvCxnSpPr>
          <p:nvPr/>
        </p:nvCxnSpPr>
        <p:spPr>
          <a:xfrm>
            <a:off x="1768206" y="5770289"/>
            <a:ext cx="1062789" cy="310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D897F76-D15D-C64D-83CE-97566CAC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18" y="5074587"/>
            <a:ext cx="623632" cy="6125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B812F1-0B0A-5443-85C6-E9450B12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18" y="5828680"/>
            <a:ext cx="623632" cy="6125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962012-D468-254B-83E8-6D452826727C}"/>
              </a:ext>
            </a:extLst>
          </p:cNvPr>
          <p:cNvSpPr txBox="1"/>
          <p:nvPr/>
        </p:nvSpPr>
        <p:spPr>
          <a:xfrm>
            <a:off x="3774306" y="5196218"/>
            <a:ext cx="7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5D3019-63C1-8C49-B09B-2EC547A115DD}"/>
              </a:ext>
            </a:extLst>
          </p:cNvPr>
          <p:cNvSpPr txBox="1"/>
          <p:nvPr/>
        </p:nvSpPr>
        <p:spPr>
          <a:xfrm>
            <a:off x="3774306" y="5950311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PBS</a:t>
            </a:r>
          </a:p>
        </p:txBody>
      </p:sp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27F424FE-8710-024E-A1BF-4DC82D40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2"/>
          <a:stretch/>
        </p:blipFill>
        <p:spPr>
          <a:xfrm>
            <a:off x="5978769" y="1093050"/>
            <a:ext cx="4592746" cy="22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FE9AB8-5AC2-FB42-B1BE-D56A92DA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81" y="225840"/>
            <a:ext cx="6277395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D912B-876A-E745-A1AC-3E23832DE983}"/>
              </a:ext>
            </a:extLst>
          </p:cNvPr>
          <p:cNvSpPr txBox="1"/>
          <p:nvPr/>
        </p:nvSpPr>
        <p:spPr>
          <a:xfrm>
            <a:off x="1692560" y="5202018"/>
            <a:ext cx="10100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Airway hyperresponsiveness was measured upon harvest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HDM-exposed offspring of HDM-exposed fathers had reduced airway hyperresponsiveness compared to HDM-exposed offspring of PBS fathers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F03B1-DB08-D64F-A807-D5636039D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60" y="1356555"/>
            <a:ext cx="7051389" cy="322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78DED-6C51-944E-9C7D-61F03FBE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60" y="1356555"/>
            <a:ext cx="7051389" cy="322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4AAE0-1D80-0940-B71B-F8880DEF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560" y="1356555"/>
            <a:ext cx="7051389" cy="3222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F2878-A9A0-5E49-A727-A4E846496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560" y="1356555"/>
            <a:ext cx="7051389" cy="3222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12B6F-9AC1-1541-9E22-749935DE35F7}"/>
              </a:ext>
            </a:extLst>
          </p:cNvPr>
          <p:cNvSpPr txBox="1"/>
          <p:nvPr/>
        </p:nvSpPr>
        <p:spPr>
          <a:xfrm>
            <a:off x="7370283" y="3671973"/>
            <a:ext cx="3133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data are presented as mean peak of resistance ± SEM and represent 14-16 mice per treatment group. **p ≤ .01.</a:t>
            </a:r>
          </a:p>
        </p:txBody>
      </p:sp>
    </p:spTree>
    <p:extLst>
      <p:ext uri="{BB962C8B-B14F-4D97-AF65-F5344CB8AC3E}">
        <p14:creationId xmlns:p14="http://schemas.microsoft.com/office/powerpoint/2010/main" val="3110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5631</TotalTime>
  <Words>421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Arial Rounded MT Bold</vt:lpstr>
      <vt:lpstr>Calibri</vt:lpstr>
      <vt:lpstr>Custom Design</vt:lpstr>
      <vt:lpstr>1_Custom Design</vt:lpstr>
      <vt:lpstr>2_Custom Design</vt:lpstr>
      <vt:lpstr>3_Custom Design</vt:lpstr>
      <vt:lpstr>Paternal exposure to house dust mite allergen mitigates the development of house dust mite-induced asthma in offspring</vt:lpstr>
      <vt:lpstr>PowerPoint Presentation</vt:lpstr>
      <vt:lpstr>Introduction</vt:lpstr>
      <vt:lpstr>Background</vt:lpstr>
      <vt:lpstr>Background</vt:lpstr>
      <vt:lpstr>Methods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Bischoff, Lindsay (bischolj)</cp:lastModifiedBy>
  <cp:revision>17</cp:revision>
  <dcterms:created xsi:type="dcterms:W3CDTF">2016-06-30T12:45:50Z</dcterms:created>
  <dcterms:modified xsi:type="dcterms:W3CDTF">2018-11-13T00:07:57Z</dcterms:modified>
</cp:coreProperties>
</file>